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3.xml" ContentType="application/vnd.openxmlformats-officedocument.theme+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4.xml" ContentType="application/vnd.openxmlformats-officedocument.theme+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6" r:id="rId1"/>
    <p:sldMasterId id="2147483706" r:id="rId2"/>
    <p:sldMasterId id="2147483712" r:id="rId3"/>
    <p:sldMasterId id="2147483724" r:id="rId4"/>
    <p:sldMasterId id="2147483984" r:id="rId5"/>
  </p:sldMasterIdLst>
  <p:notesMasterIdLst>
    <p:notesMasterId r:id="rId16"/>
  </p:notesMasterIdLst>
  <p:handoutMasterIdLst>
    <p:handoutMasterId r:id="rId17"/>
  </p:handoutMasterIdLst>
  <p:sldIdLst>
    <p:sldId id="446" r:id="rId6"/>
    <p:sldId id="447" r:id="rId7"/>
    <p:sldId id="427" r:id="rId8"/>
    <p:sldId id="449" r:id="rId9"/>
    <p:sldId id="434" r:id="rId10"/>
    <p:sldId id="433" r:id="rId11"/>
    <p:sldId id="426" r:id="rId12"/>
    <p:sldId id="445" r:id="rId13"/>
    <p:sldId id="450" r:id="rId14"/>
    <p:sldId id="451"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672" userDrawn="1">
          <p15:clr>
            <a:srgbClr val="A4A3A4"/>
          </p15:clr>
        </p15:guide>
        <p15:guide id="2" pos="288" userDrawn="1">
          <p15:clr>
            <a:srgbClr val="F26B43"/>
          </p15:clr>
        </p15:guide>
        <p15:guide id="3" orient="horz" pos="4056" userDrawn="1">
          <p15:clr>
            <a:srgbClr val="F26B43"/>
          </p15:clr>
        </p15:guide>
        <p15:guide id="4" orient="horz" pos="1488" userDrawn="1">
          <p15:clr>
            <a:srgbClr val="A4A3A4"/>
          </p15:clr>
        </p15:guide>
        <p15:guide id="5" pos="3816" userDrawn="1">
          <p15:clr>
            <a:srgbClr val="A4A3A4"/>
          </p15:clr>
        </p15:guide>
        <p15:guide id="6" pos="7416" userDrawn="1">
          <p15:clr>
            <a:srgbClr val="F26B43"/>
          </p15:clr>
        </p15:guide>
        <p15:guide id="7" orient="horz" pos="312" userDrawn="1">
          <p15:clr>
            <a:srgbClr val="F26B43"/>
          </p15:clr>
        </p15:guide>
        <p15:guide id="8" orient="horz" pos="2160" userDrawn="1">
          <p15:clr>
            <a:srgbClr val="A4A3A4"/>
          </p15:clr>
        </p15:guide>
        <p15:guide id="9" orient="horz" pos="2304"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C5896"/>
    <a:srgbClr val="7C6560"/>
    <a:srgbClr val="29282D"/>
    <a:srgbClr val="E288B6"/>
    <a:srgbClr val="D75078"/>
    <a:srgbClr val="B38F6A"/>
    <a:srgbClr val="6667AB"/>
    <a:srgbClr val="BBBBBB"/>
    <a:srgbClr val="B9B9B9"/>
    <a:srgbClr val="85A0A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2" d="100"/>
          <a:sy n="72" d="100"/>
        </p:scale>
        <p:origin x="660" y="78"/>
      </p:cViewPr>
      <p:guideLst>
        <p:guide orient="horz" pos="3672"/>
        <p:guide pos="288"/>
        <p:guide orient="horz" pos="4056"/>
        <p:guide orient="horz" pos="1488"/>
        <p:guide pos="3816"/>
        <p:guide pos="7416"/>
        <p:guide orient="horz" pos="312"/>
        <p:guide orient="horz" pos="2160"/>
        <p:guide orient="horz" pos="2304"/>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p:scale>
          <a:sx n="1" d="2"/>
          <a:sy n="1" d="2"/>
        </p:scale>
        <p:origin x="2640" y="-6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presProps" Target="presProps.xml"/><Relationship Id="rId3" Type="http://schemas.openxmlformats.org/officeDocument/2006/relationships/slideMaster" Target="slideMasters/slideMaster3.xml"/><Relationship Id="rId21" Type="http://schemas.openxmlformats.org/officeDocument/2006/relationships/tableStyles" Target="tableStyle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handoutMaster" Target="handoutMasters/handoutMaster1.xml"/><Relationship Id="rId2" Type="http://schemas.openxmlformats.org/officeDocument/2006/relationships/slideMaster" Target="slideMasters/slideMaster2.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5" Type="http://schemas.openxmlformats.org/officeDocument/2006/relationships/slideMaster" Target="slideMasters/slideMaster5.xml"/><Relationship Id="rId15" Type="http://schemas.openxmlformats.org/officeDocument/2006/relationships/slide" Target="slides/slide10.xml"/><Relationship Id="rId10" Type="http://schemas.openxmlformats.org/officeDocument/2006/relationships/slide" Target="slides/slide5.xml"/><Relationship Id="rId19"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microsoft.com/office/2018/10/relationships/authors" Targe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B3440B4-626E-4F3C-BAEA-93BE989AF48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E53A5570-8E4E-4AA9-B246-5A27A383B99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54A69E4-EFBB-4687-8058-A94EE1B5781B}" type="datetimeFigureOut">
              <a:rPr lang="en-US" smtClean="0"/>
              <a:t>8/9/2022</a:t>
            </a:fld>
            <a:endParaRPr lang="en-US" dirty="0"/>
          </a:p>
        </p:txBody>
      </p:sp>
      <p:sp>
        <p:nvSpPr>
          <p:cNvPr id="4" name="Footer Placeholder 3">
            <a:extLst>
              <a:ext uri="{FF2B5EF4-FFF2-40B4-BE49-F238E27FC236}">
                <a16:creationId xmlns:a16="http://schemas.microsoft.com/office/drawing/2014/main" id="{D50D364A-9468-466A-ACCD-ABB3762BE8B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CE9EF394-4AD6-48D1-9C4C-1B3D44BBF58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2004FE7-BA7C-4FF4-9756-C6A1F2BCA37F}" type="slidenum">
              <a:rPr lang="en-US" smtClean="0"/>
              <a:t>‹#›</a:t>
            </a:fld>
            <a:endParaRPr lang="en-US" dirty="0"/>
          </a:p>
        </p:txBody>
      </p:sp>
    </p:spTree>
    <p:extLst>
      <p:ext uri="{BB962C8B-B14F-4D97-AF65-F5344CB8AC3E}">
        <p14:creationId xmlns:p14="http://schemas.microsoft.com/office/powerpoint/2010/main" val="209771739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DE546B2-EB9C-4E9C-8793-C25F32D58B9A}" type="datetimeFigureOut">
              <a:rPr lang="en-US" smtClean="0"/>
              <a:t>8/9/2022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B83F1C3-4FA3-4491-97F4-43CA9C8BDFDF}" type="slidenum">
              <a:rPr lang="en-US" smtClean="0"/>
              <a:t>‹#›</a:t>
            </a:fld>
            <a:endParaRPr lang="en-US" dirty="0"/>
          </a:p>
        </p:txBody>
      </p:sp>
    </p:spTree>
    <p:extLst>
      <p:ext uri="{BB962C8B-B14F-4D97-AF65-F5344CB8AC3E}">
        <p14:creationId xmlns:p14="http://schemas.microsoft.com/office/powerpoint/2010/main" val="37963469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83F1C3-4FA3-4491-97F4-43CA9C8BDFDF}" type="slidenum">
              <a:rPr lang="en-US" smtClean="0"/>
              <a:t>1</a:t>
            </a:fld>
            <a:endParaRPr lang="en-US" dirty="0"/>
          </a:p>
        </p:txBody>
      </p:sp>
    </p:spTree>
    <p:extLst>
      <p:ext uri="{BB962C8B-B14F-4D97-AF65-F5344CB8AC3E}">
        <p14:creationId xmlns:p14="http://schemas.microsoft.com/office/powerpoint/2010/main" val="36319560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83F1C3-4FA3-4491-97F4-43CA9C8BDFDF}" type="slidenum">
              <a:rPr lang="en-US" smtClean="0"/>
              <a:t>2</a:t>
            </a:fld>
            <a:endParaRPr lang="en-US" dirty="0"/>
          </a:p>
        </p:txBody>
      </p:sp>
    </p:spTree>
    <p:extLst>
      <p:ext uri="{BB962C8B-B14F-4D97-AF65-F5344CB8AC3E}">
        <p14:creationId xmlns:p14="http://schemas.microsoft.com/office/powerpoint/2010/main" val="27440805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83F1C3-4FA3-4491-97F4-43CA9C8BDFDF}" type="slidenum">
              <a:rPr lang="en-US" smtClean="0"/>
              <a:t>3</a:t>
            </a:fld>
            <a:endParaRPr lang="en-US" dirty="0"/>
          </a:p>
        </p:txBody>
      </p:sp>
    </p:spTree>
    <p:extLst>
      <p:ext uri="{BB962C8B-B14F-4D97-AF65-F5344CB8AC3E}">
        <p14:creationId xmlns:p14="http://schemas.microsoft.com/office/powerpoint/2010/main" val="16679217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83F1C3-4FA3-4491-97F4-43CA9C8BDFDF}" type="slidenum">
              <a:rPr lang="en-US" smtClean="0"/>
              <a:t>6</a:t>
            </a:fld>
            <a:endParaRPr lang="en-US" dirty="0"/>
          </a:p>
        </p:txBody>
      </p:sp>
    </p:spTree>
    <p:extLst>
      <p:ext uri="{BB962C8B-B14F-4D97-AF65-F5344CB8AC3E}">
        <p14:creationId xmlns:p14="http://schemas.microsoft.com/office/powerpoint/2010/main" val="40046007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DF9C7667-EADA-40AC-B931-4642E0A9A4DE}"/>
              </a:ext>
            </a:extLst>
          </p:cNvPr>
          <p:cNvSpPr>
            <a:spLocks noGrp="1"/>
          </p:cNvSpPr>
          <p:nvPr>
            <p:ph type="pic" sz="quarter" idx="13"/>
          </p:nvPr>
        </p:nvSpPr>
        <p:spPr>
          <a:xfrm>
            <a:off x="0" y="0"/>
            <a:ext cx="12192000" cy="6858000"/>
          </a:xfrm>
          <a:prstGeom prst="rect">
            <a:avLst/>
          </a:prstGeom>
          <a:solidFill>
            <a:schemeClr val="tx1">
              <a:lumMod val="65000"/>
              <a:lumOff val="35000"/>
            </a:schemeClr>
          </a:solidFill>
        </p:spPr>
        <p:txBody>
          <a:bodyPr anchor="ctr"/>
          <a:lstStyle>
            <a:lvl1pPr marL="0" indent="0" algn="ctr">
              <a:buNone/>
              <a:defRPr>
                <a:solidFill>
                  <a:schemeClr val="bg1"/>
                </a:solidFill>
              </a:defRPr>
            </a:lvl1pPr>
          </a:lstStyle>
          <a:p>
            <a:r>
              <a:rPr lang="en-US"/>
              <a:t>Click icon to add picture</a:t>
            </a:r>
            <a:endParaRPr lang="en-US" dirty="0"/>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200" y="4517136"/>
            <a:ext cx="6581554" cy="1371600"/>
          </a:xfrm>
        </p:spPr>
        <p:txBody>
          <a:bodyPr>
            <a:normAutofit/>
          </a:bodyPr>
          <a:lstStyle>
            <a:lvl1pPr>
              <a:lnSpc>
                <a:spcPts val="4600"/>
              </a:lnSpc>
              <a:defRPr sz="3600" cap="all" baseline="0">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36502427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alette Amusements">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79CA9-81D6-424A-8046-4B56E1D25059}"/>
              </a:ext>
            </a:extLst>
          </p:cNvPr>
          <p:cNvSpPr>
            <a:spLocks noGrp="1"/>
          </p:cNvSpPr>
          <p:nvPr>
            <p:ph type="title" hasCustomPrompt="1"/>
          </p:nvPr>
        </p:nvSpPr>
        <p:spPr>
          <a:xfrm>
            <a:off x="457199" y="2569464"/>
            <a:ext cx="3619501" cy="1179576"/>
          </a:xfrm>
        </p:spPr>
        <p:txBody>
          <a:bodyPr anchor="b" anchorCtr="0">
            <a:normAutofit/>
          </a:bodyPr>
          <a:lstStyle>
            <a:lvl1pPr>
              <a:lnSpc>
                <a:spcPts val="4000"/>
              </a:lnSpc>
              <a:defRPr sz="3200"/>
            </a:lvl1pPr>
          </a:lstStyle>
          <a:p>
            <a:r>
              <a:rPr lang="en-US" dirty="0"/>
              <a:t>Click to edit title</a:t>
            </a:r>
          </a:p>
        </p:txBody>
      </p:sp>
      <p:sp>
        <p:nvSpPr>
          <p:cNvPr id="9" name="Picture Placeholder 8">
            <a:extLst>
              <a:ext uri="{FF2B5EF4-FFF2-40B4-BE49-F238E27FC236}">
                <a16:creationId xmlns:a16="http://schemas.microsoft.com/office/drawing/2014/main" id="{B2F51F73-5064-47F8-83FD-440E0ED1950B}"/>
              </a:ext>
            </a:extLst>
          </p:cNvPr>
          <p:cNvSpPr>
            <a:spLocks noGrp="1"/>
          </p:cNvSpPr>
          <p:nvPr>
            <p:ph type="pic" sz="quarter" idx="13"/>
          </p:nvPr>
        </p:nvSpPr>
        <p:spPr>
          <a:xfrm>
            <a:off x="4279392" y="1463040"/>
            <a:ext cx="1499616" cy="2194560"/>
          </a:xfrm>
          <a:prstGeom prst="rect">
            <a:avLst/>
          </a:prstGeom>
        </p:spPr>
        <p:txBody>
          <a:bodyPr/>
          <a:lstStyle>
            <a:lvl1pPr>
              <a:defRPr sz="2000"/>
            </a:lvl1pPr>
          </a:lstStyle>
          <a:p>
            <a:endParaRPr lang="en-US" dirty="0"/>
          </a:p>
        </p:txBody>
      </p:sp>
      <p:sp>
        <p:nvSpPr>
          <p:cNvPr id="18" name="Picture Placeholder 8">
            <a:extLst>
              <a:ext uri="{FF2B5EF4-FFF2-40B4-BE49-F238E27FC236}">
                <a16:creationId xmlns:a16="http://schemas.microsoft.com/office/drawing/2014/main" id="{06FF689A-8221-42E8-96D4-ED4D3AD501F8}"/>
              </a:ext>
            </a:extLst>
          </p:cNvPr>
          <p:cNvSpPr>
            <a:spLocks noGrp="1"/>
          </p:cNvSpPr>
          <p:nvPr>
            <p:ph type="pic" sz="quarter" idx="14"/>
          </p:nvPr>
        </p:nvSpPr>
        <p:spPr>
          <a:xfrm>
            <a:off x="6227064" y="1463040"/>
            <a:ext cx="1499616" cy="2194560"/>
          </a:xfrm>
          <a:prstGeom prst="rect">
            <a:avLst/>
          </a:prstGeom>
        </p:spPr>
        <p:txBody>
          <a:bodyPr/>
          <a:lstStyle>
            <a:lvl1pPr>
              <a:defRPr sz="2000"/>
            </a:lvl1pPr>
          </a:lstStyle>
          <a:p>
            <a:endParaRPr lang="en-US" dirty="0"/>
          </a:p>
        </p:txBody>
      </p:sp>
      <p:sp>
        <p:nvSpPr>
          <p:cNvPr id="19" name="Picture Placeholder 8">
            <a:extLst>
              <a:ext uri="{FF2B5EF4-FFF2-40B4-BE49-F238E27FC236}">
                <a16:creationId xmlns:a16="http://schemas.microsoft.com/office/drawing/2014/main" id="{96424DB2-4D46-493F-A5B8-8901EDA394F2}"/>
              </a:ext>
            </a:extLst>
          </p:cNvPr>
          <p:cNvSpPr>
            <a:spLocks noGrp="1"/>
          </p:cNvSpPr>
          <p:nvPr>
            <p:ph type="pic" sz="quarter" idx="15"/>
          </p:nvPr>
        </p:nvSpPr>
        <p:spPr>
          <a:xfrm>
            <a:off x="8174736" y="1463040"/>
            <a:ext cx="1499616" cy="2194560"/>
          </a:xfrm>
          <a:prstGeom prst="rect">
            <a:avLst/>
          </a:prstGeom>
        </p:spPr>
        <p:txBody>
          <a:bodyPr/>
          <a:lstStyle>
            <a:lvl1pPr>
              <a:defRPr sz="2000"/>
            </a:lvl1pPr>
          </a:lstStyle>
          <a:p>
            <a:endParaRPr lang="en-US" dirty="0"/>
          </a:p>
        </p:txBody>
      </p:sp>
      <p:sp>
        <p:nvSpPr>
          <p:cNvPr id="20" name="Picture Placeholder 8">
            <a:extLst>
              <a:ext uri="{FF2B5EF4-FFF2-40B4-BE49-F238E27FC236}">
                <a16:creationId xmlns:a16="http://schemas.microsoft.com/office/drawing/2014/main" id="{0AF2B6E1-5738-41B1-8C15-EA6715490140}"/>
              </a:ext>
            </a:extLst>
          </p:cNvPr>
          <p:cNvSpPr>
            <a:spLocks noGrp="1"/>
          </p:cNvSpPr>
          <p:nvPr>
            <p:ph type="pic" sz="quarter" idx="16"/>
          </p:nvPr>
        </p:nvSpPr>
        <p:spPr>
          <a:xfrm>
            <a:off x="10122408" y="1463040"/>
            <a:ext cx="1499616" cy="2194560"/>
          </a:xfrm>
          <a:prstGeom prst="rect">
            <a:avLst/>
          </a:prstGeom>
        </p:spPr>
        <p:txBody>
          <a:bodyPr/>
          <a:lstStyle>
            <a:lvl1pPr>
              <a:defRPr sz="2000"/>
            </a:lvl1pPr>
          </a:lstStyle>
          <a:p>
            <a:endParaRPr lang="en-US" dirty="0"/>
          </a:p>
        </p:txBody>
      </p:sp>
      <p:sp>
        <p:nvSpPr>
          <p:cNvPr id="21" name="Picture Placeholder 8">
            <a:extLst>
              <a:ext uri="{FF2B5EF4-FFF2-40B4-BE49-F238E27FC236}">
                <a16:creationId xmlns:a16="http://schemas.microsoft.com/office/drawing/2014/main" id="{6C8D73EB-347C-4E13-94C8-FA8FADE46559}"/>
              </a:ext>
            </a:extLst>
          </p:cNvPr>
          <p:cNvSpPr>
            <a:spLocks noGrp="1"/>
          </p:cNvSpPr>
          <p:nvPr>
            <p:ph type="pic" sz="quarter" idx="17"/>
          </p:nvPr>
        </p:nvSpPr>
        <p:spPr>
          <a:xfrm>
            <a:off x="4279392" y="4087368"/>
            <a:ext cx="1499616" cy="2194560"/>
          </a:xfrm>
          <a:prstGeom prst="rect">
            <a:avLst/>
          </a:prstGeom>
        </p:spPr>
        <p:txBody>
          <a:bodyPr/>
          <a:lstStyle>
            <a:lvl1pPr>
              <a:defRPr sz="2000"/>
            </a:lvl1pPr>
          </a:lstStyle>
          <a:p>
            <a:endParaRPr lang="en-US" dirty="0"/>
          </a:p>
        </p:txBody>
      </p:sp>
      <p:sp>
        <p:nvSpPr>
          <p:cNvPr id="22" name="Picture Placeholder 8">
            <a:extLst>
              <a:ext uri="{FF2B5EF4-FFF2-40B4-BE49-F238E27FC236}">
                <a16:creationId xmlns:a16="http://schemas.microsoft.com/office/drawing/2014/main" id="{9DFA5C56-9B47-4F87-8E12-30A936274F1B}"/>
              </a:ext>
            </a:extLst>
          </p:cNvPr>
          <p:cNvSpPr>
            <a:spLocks noGrp="1"/>
          </p:cNvSpPr>
          <p:nvPr>
            <p:ph type="pic" sz="quarter" idx="18"/>
          </p:nvPr>
        </p:nvSpPr>
        <p:spPr>
          <a:xfrm>
            <a:off x="6227064" y="4087368"/>
            <a:ext cx="1499616" cy="2194560"/>
          </a:xfrm>
          <a:prstGeom prst="rect">
            <a:avLst/>
          </a:prstGeom>
        </p:spPr>
        <p:txBody>
          <a:bodyPr/>
          <a:lstStyle>
            <a:lvl1pPr>
              <a:defRPr sz="2000"/>
            </a:lvl1pPr>
          </a:lstStyle>
          <a:p>
            <a:endParaRPr lang="en-US" dirty="0"/>
          </a:p>
        </p:txBody>
      </p:sp>
      <p:sp>
        <p:nvSpPr>
          <p:cNvPr id="23" name="Picture Placeholder 8">
            <a:extLst>
              <a:ext uri="{FF2B5EF4-FFF2-40B4-BE49-F238E27FC236}">
                <a16:creationId xmlns:a16="http://schemas.microsoft.com/office/drawing/2014/main" id="{1E3B5888-98ED-48E4-8AA8-5BAB43F8516C}"/>
              </a:ext>
            </a:extLst>
          </p:cNvPr>
          <p:cNvSpPr>
            <a:spLocks noGrp="1"/>
          </p:cNvSpPr>
          <p:nvPr>
            <p:ph type="pic" sz="quarter" idx="19"/>
          </p:nvPr>
        </p:nvSpPr>
        <p:spPr>
          <a:xfrm>
            <a:off x="8174736" y="4087368"/>
            <a:ext cx="1499616" cy="2194560"/>
          </a:xfrm>
          <a:prstGeom prst="rect">
            <a:avLst/>
          </a:prstGeom>
        </p:spPr>
        <p:txBody>
          <a:bodyPr/>
          <a:lstStyle>
            <a:lvl1pPr>
              <a:defRPr sz="2000"/>
            </a:lvl1pPr>
          </a:lstStyle>
          <a:p>
            <a:endParaRPr lang="en-US" dirty="0"/>
          </a:p>
        </p:txBody>
      </p:sp>
      <p:sp>
        <p:nvSpPr>
          <p:cNvPr id="24" name="Picture Placeholder 8">
            <a:extLst>
              <a:ext uri="{FF2B5EF4-FFF2-40B4-BE49-F238E27FC236}">
                <a16:creationId xmlns:a16="http://schemas.microsoft.com/office/drawing/2014/main" id="{569C9EE3-34D1-4DE0-B06C-2F6212F7C329}"/>
              </a:ext>
            </a:extLst>
          </p:cNvPr>
          <p:cNvSpPr>
            <a:spLocks noGrp="1"/>
          </p:cNvSpPr>
          <p:nvPr>
            <p:ph type="pic" sz="quarter" idx="20"/>
          </p:nvPr>
        </p:nvSpPr>
        <p:spPr>
          <a:xfrm>
            <a:off x="10122408" y="4087368"/>
            <a:ext cx="1499616" cy="2194560"/>
          </a:xfrm>
          <a:prstGeom prst="rect">
            <a:avLst/>
          </a:prstGeom>
        </p:spPr>
        <p:txBody>
          <a:bodyPr/>
          <a:lstStyle>
            <a:lvl1pPr>
              <a:defRPr sz="2000"/>
            </a:lvl1pPr>
          </a:lstStyle>
          <a:p>
            <a:endParaRPr lang="en-US" dirty="0"/>
          </a:p>
        </p:txBody>
      </p:sp>
    </p:spTree>
    <p:extLst>
      <p:ext uri="{BB962C8B-B14F-4D97-AF65-F5344CB8AC3E}">
        <p14:creationId xmlns:p14="http://schemas.microsoft.com/office/powerpoint/2010/main" val="15428899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Immersive palette Amusements">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3A3BC27-A809-4F76-931E-2DE01059A5AB}"/>
              </a:ext>
            </a:extLst>
          </p:cNvPr>
          <p:cNvSpPr/>
          <p:nvPr userDrawn="1"/>
        </p:nvSpPr>
        <p:spPr>
          <a:xfrm>
            <a:off x="6712974" y="1651000"/>
            <a:ext cx="460459" cy="5207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D96A5108-5EBA-43CE-BA4A-DA9EEF5D808A}"/>
              </a:ext>
            </a:extLst>
          </p:cNvPr>
          <p:cNvSpPr/>
          <p:nvPr userDrawn="1"/>
        </p:nvSpPr>
        <p:spPr>
          <a:xfrm>
            <a:off x="9271000" y="0"/>
            <a:ext cx="2921000" cy="53975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E2712910-50D0-4906-AB08-F37D02F96D4A}"/>
              </a:ext>
            </a:extLst>
          </p:cNvPr>
          <p:cNvSpPr/>
          <p:nvPr userDrawn="1"/>
        </p:nvSpPr>
        <p:spPr>
          <a:xfrm>
            <a:off x="0" y="2387600"/>
            <a:ext cx="5461000" cy="215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7DAC760C-BE23-4DA2-A294-3B5668F8AECA}"/>
              </a:ext>
            </a:extLst>
          </p:cNvPr>
          <p:cNvSpPr/>
          <p:nvPr userDrawn="1"/>
        </p:nvSpPr>
        <p:spPr>
          <a:xfrm>
            <a:off x="228600" y="241300"/>
            <a:ext cx="11772900" cy="6400800"/>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199" y="914400"/>
            <a:ext cx="5605272" cy="1572126"/>
          </a:xfrm>
        </p:spPr>
        <p:txBody>
          <a:bodyPr anchor="ctr" anchorCtr="0"/>
          <a:lstStyle>
            <a:lvl1pPr>
              <a:defRPr>
                <a:solidFill>
                  <a:schemeClr val="bg1"/>
                </a:solidFill>
              </a:defRPr>
            </a:lvl1pPr>
          </a:lstStyle>
          <a:p>
            <a:r>
              <a:rPr lang="en-US" dirty="0"/>
              <a:t>Click to edit Master title style</a:t>
            </a:r>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457200" y="3072384"/>
            <a:ext cx="4946904" cy="2871216"/>
          </a:xfrm>
          <a:prstGeom prst="rect">
            <a:avLst/>
          </a:prstGeom>
        </p:spPr>
        <p:txBody>
          <a:bodyPr/>
          <a:lstStyle>
            <a:lvl1pPr marL="0" indent="0">
              <a:lnSpc>
                <a:spcPts val="3000"/>
              </a:lnSpc>
              <a:spcBef>
                <a:spcPts val="0"/>
              </a:spcBef>
              <a:buNone/>
              <a:defRPr sz="1800">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Click to edit text</a:t>
            </a:r>
          </a:p>
        </p:txBody>
      </p:sp>
      <p:sp>
        <p:nvSpPr>
          <p:cNvPr id="7" name="Picture Placeholder 6">
            <a:extLst>
              <a:ext uri="{FF2B5EF4-FFF2-40B4-BE49-F238E27FC236}">
                <a16:creationId xmlns:a16="http://schemas.microsoft.com/office/drawing/2014/main" id="{9A66F217-0E52-4AD8-82BA-AB332C59638C}"/>
              </a:ext>
            </a:extLst>
          </p:cNvPr>
          <p:cNvSpPr>
            <a:spLocks noGrp="1"/>
          </p:cNvSpPr>
          <p:nvPr>
            <p:ph type="pic" sz="quarter" idx="15"/>
          </p:nvPr>
        </p:nvSpPr>
        <p:spPr>
          <a:xfrm>
            <a:off x="7178040" y="457200"/>
            <a:ext cx="4562856" cy="6400800"/>
          </a:xfrm>
          <a:prstGeom prst="rect">
            <a:avLst/>
          </a:prstGeom>
          <a:solidFill>
            <a:schemeClr val="accent5">
              <a:lumMod val="20000"/>
              <a:lumOff val="80000"/>
            </a:schemeClr>
          </a:solidFill>
        </p:spPr>
        <p:txBody>
          <a:bodyPr anchor="ctr"/>
          <a:lstStyle>
            <a:lvl1pPr marL="0" indent="0" algn="ctr">
              <a:buNone/>
              <a:defRPr/>
            </a:lvl1pPr>
          </a:lstStyle>
          <a:p>
            <a:endParaRPr lang="en-US" dirty="0"/>
          </a:p>
        </p:txBody>
      </p:sp>
    </p:spTree>
    <p:extLst>
      <p:ext uri="{BB962C8B-B14F-4D97-AF65-F5344CB8AC3E}">
        <p14:creationId xmlns:p14="http://schemas.microsoft.com/office/powerpoint/2010/main" val="4037176041"/>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F310904-DE8F-4B8E-99C6-5AFA03672FFA}" type="datetimeFigureOut">
              <a:rPr lang="en-US" smtClean="0"/>
              <a:t>8/9/2022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C5FADE3-B84E-4AF7-91CC-AB47E1A43619}" type="slidenum">
              <a:rPr lang="en-US" smtClean="0"/>
              <a:t>‹#›</a:t>
            </a:fld>
            <a:endParaRPr lang="en-US" dirty="0"/>
          </a:p>
        </p:txBody>
      </p:sp>
    </p:spTree>
    <p:extLst>
      <p:ext uri="{BB962C8B-B14F-4D97-AF65-F5344CB8AC3E}">
        <p14:creationId xmlns:p14="http://schemas.microsoft.com/office/powerpoint/2010/main" val="367436573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8F310904-DE8F-4B8E-99C6-5AFA03672FFA}" type="datetimeFigureOut">
              <a:rPr lang="en-US" smtClean="0"/>
              <a:t>8/9/2022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C5FADE3-B84E-4AF7-91CC-AB47E1A43619}" type="slidenum">
              <a:rPr lang="en-US" smtClean="0"/>
              <a:t>‹#›</a:t>
            </a:fld>
            <a:endParaRPr lang="en-US" dirty="0"/>
          </a:p>
        </p:txBody>
      </p:sp>
    </p:spTree>
    <p:extLst>
      <p:ext uri="{BB962C8B-B14F-4D97-AF65-F5344CB8AC3E}">
        <p14:creationId xmlns:p14="http://schemas.microsoft.com/office/powerpoint/2010/main" val="123471345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F310904-DE8F-4B8E-99C6-5AFA03672FFA}" type="datetimeFigureOut">
              <a:rPr lang="en-US" smtClean="0"/>
              <a:t>8/9/2022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C5FADE3-B84E-4AF7-91CC-AB47E1A43619}" type="slidenum">
              <a:rPr lang="en-US" smtClean="0"/>
              <a:t>‹#›</a:t>
            </a:fld>
            <a:endParaRPr lang="en-US" dirty="0"/>
          </a:p>
        </p:txBody>
      </p:sp>
    </p:spTree>
    <p:extLst>
      <p:ext uri="{BB962C8B-B14F-4D97-AF65-F5344CB8AC3E}">
        <p14:creationId xmlns:p14="http://schemas.microsoft.com/office/powerpoint/2010/main" val="398165637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F310904-DE8F-4B8E-99C6-5AFA03672FFA}" type="datetimeFigureOut">
              <a:rPr lang="en-US" smtClean="0"/>
              <a:t>8/9/2022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FC5FADE3-B84E-4AF7-91CC-AB47E1A43619}" type="slidenum">
              <a:rPr lang="en-US" smtClean="0"/>
              <a:t>‹#›</a:t>
            </a:fld>
            <a:endParaRPr lang="en-US" dirty="0"/>
          </a:p>
        </p:txBody>
      </p:sp>
    </p:spTree>
    <p:extLst>
      <p:ext uri="{BB962C8B-B14F-4D97-AF65-F5344CB8AC3E}">
        <p14:creationId xmlns:p14="http://schemas.microsoft.com/office/powerpoint/2010/main" val="13842341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F310904-DE8F-4B8E-99C6-5AFA03672FFA}" type="datetimeFigureOut">
              <a:rPr lang="en-US" smtClean="0"/>
              <a:t>8/9/2022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FC5FADE3-B84E-4AF7-91CC-AB47E1A43619}" type="slidenum">
              <a:rPr lang="en-US" smtClean="0"/>
              <a:t>‹#›</a:t>
            </a:fld>
            <a:endParaRPr lang="en-US" dirty="0"/>
          </a:p>
        </p:txBody>
      </p:sp>
    </p:spTree>
    <p:extLst>
      <p:ext uri="{BB962C8B-B14F-4D97-AF65-F5344CB8AC3E}">
        <p14:creationId xmlns:p14="http://schemas.microsoft.com/office/powerpoint/2010/main" val="24701657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8F310904-DE8F-4B8E-99C6-5AFA03672FFA}" type="datetimeFigureOut">
              <a:rPr lang="en-US" smtClean="0"/>
              <a:t>8/9/2022</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FC5FADE3-B84E-4AF7-91CC-AB47E1A43619}" type="slidenum">
              <a:rPr lang="en-US" smtClean="0"/>
              <a:t>‹#›</a:t>
            </a:fld>
            <a:endParaRPr lang="en-US" dirty="0"/>
          </a:p>
        </p:txBody>
      </p:sp>
    </p:spTree>
    <p:extLst>
      <p:ext uri="{BB962C8B-B14F-4D97-AF65-F5344CB8AC3E}">
        <p14:creationId xmlns:p14="http://schemas.microsoft.com/office/powerpoint/2010/main" val="50206711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8F310904-DE8F-4B8E-99C6-5AFA03672FFA}" type="datetimeFigureOut">
              <a:rPr lang="en-US" smtClean="0"/>
              <a:t>8/9/2022</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FC5FADE3-B84E-4AF7-91CC-AB47E1A43619}" type="slidenum">
              <a:rPr lang="en-US" smtClean="0"/>
              <a:t>‹#›</a:t>
            </a:fld>
            <a:endParaRPr lang="en-US" dirty="0"/>
          </a:p>
        </p:txBody>
      </p:sp>
    </p:spTree>
    <p:extLst>
      <p:ext uri="{BB962C8B-B14F-4D97-AF65-F5344CB8AC3E}">
        <p14:creationId xmlns:p14="http://schemas.microsoft.com/office/powerpoint/2010/main" val="390311437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8F310904-DE8F-4B8E-99C6-5AFA03672FFA}" type="datetimeFigureOut">
              <a:rPr lang="en-US" smtClean="0"/>
              <a:t>8/9/2022</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FC5FADE3-B84E-4AF7-91CC-AB47E1A43619}" type="slidenum">
              <a:rPr lang="en-US" smtClean="0"/>
              <a:t>‹#›</a:t>
            </a:fld>
            <a:endParaRPr lang="en-US" dirty="0"/>
          </a:p>
        </p:txBody>
      </p:sp>
    </p:spTree>
    <p:extLst>
      <p:ext uri="{BB962C8B-B14F-4D97-AF65-F5344CB8AC3E}">
        <p14:creationId xmlns:p14="http://schemas.microsoft.com/office/powerpoint/2010/main" val="26217999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DF9C7667-EADA-40AC-B931-4642E0A9A4DE}"/>
              </a:ext>
            </a:extLst>
          </p:cNvPr>
          <p:cNvSpPr>
            <a:spLocks noGrp="1"/>
          </p:cNvSpPr>
          <p:nvPr>
            <p:ph type="pic" sz="quarter" idx="13"/>
          </p:nvPr>
        </p:nvSpPr>
        <p:spPr>
          <a:xfrm>
            <a:off x="0" y="0"/>
            <a:ext cx="12192000" cy="6858000"/>
          </a:xfrm>
          <a:prstGeom prst="rect">
            <a:avLst/>
          </a:prstGeom>
          <a:solidFill>
            <a:schemeClr val="tx1">
              <a:lumMod val="50000"/>
              <a:lumOff val="50000"/>
            </a:schemeClr>
          </a:solidFill>
        </p:spPr>
        <p:txBody>
          <a:bodyPr anchor="ctr"/>
          <a:lstStyle>
            <a:lvl1pPr marL="0" indent="0">
              <a:buNone/>
              <a:defRPr>
                <a:solidFill>
                  <a:schemeClr val="bg1"/>
                </a:solidFill>
              </a:defRPr>
            </a:lvl1pPr>
          </a:lstStyle>
          <a:p>
            <a:r>
              <a:rPr lang="en-US"/>
              <a:t>Click icon to add picture</a:t>
            </a:r>
            <a:endParaRPr lang="en-US" dirty="0"/>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p:txBody>
          <a:bodyPr/>
          <a:lstStyle>
            <a:lvl1pPr>
              <a:defRPr cap="all" baseline="0">
                <a:solidFill>
                  <a:schemeClr val="bg1"/>
                </a:solidFill>
              </a:defRPr>
            </a:lvl1p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3429000" y="2240280"/>
            <a:ext cx="4645152" cy="4197096"/>
          </a:xfrm>
          <a:prstGeom prst="rect">
            <a:avLst/>
          </a:prstGeom>
        </p:spPr>
        <p:txBody>
          <a:bodyPr/>
          <a:lstStyle>
            <a:lvl1pPr marL="0" indent="0">
              <a:lnSpc>
                <a:spcPts val="2800"/>
              </a:lnSpc>
              <a:spcBef>
                <a:spcPts val="0"/>
              </a:spcBef>
              <a:buNone/>
              <a:defRPr sz="1800">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dirty="0"/>
              <a:t>Click to edit text</a:t>
            </a:r>
          </a:p>
        </p:txBody>
      </p:sp>
      <p:sp>
        <p:nvSpPr>
          <p:cNvPr id="7" name="Text Placeholder 6">
            <a:extLst>
              <a:ext uri="{FF2B5EF4-FFF2-40B4-BE49-F238E27FC236}">
                <a16:creationId xmlns:a16="http://schemas.microsoft.com/office/drawing/2014/main" id="{EC1CB8E8-F58A-4B26-B8AA-8977FC608E83}"/>
              </a:ext>
            </a:extLst>
          </p:cNvPr>
          <p:cNvSpPr>
            <a:spLocks noGrp="1"/>
          </p:cNvSpPr>
          <p:nvPr>
            <p:ph type="body" sz="quarter" idx="15" hasCustomPrompt="1"/>
          </p:nvPr>
        </p:nvSpPr>
        <p:spPr>
          <a:xfrm>
            <a:off x="630936" y="4498848"/>
            <a:ext cx="2121408" cy="621792"/>
          </a:xfrm>
          <a:prstGeom prst="rect">
            <a:avLst/>
          </a:prstGeom>
        </p:spPr>
        <p:txBody>
          <a:bodyPr lIns="0"/>
          <a:lstStyle>
            <a:lvl1pPr marL="0" indent="0">
              <a:lnSpc>
                <a:spcPts val="1800"/>
              </a:lnSpc>
              <a:spcBef>
                <a:spcPts val="0"/>
              </a:spcBef>
              <a:buNone/>
              <a:defRPr sz="1200" b="1"/>
            </a:lvl1pPr>
            <a:lvl2pPr marL="457200" indent="0">
              <a:lnSpc>
                <a:spcPts val="1800"/>
              </a:lnSpc>
              <a:spcBef>
                <a:spcPts val="0"/>
              </a:spcBef>
              <a:buNone/>
              <a:defRPr sz="1200" b="1"/>
            </a:lvl2pPr>
            <a:lvl3pPr marL="914400" indent="0">
              <a:lnSpc>
                <a:spcPts val="1800"/>
              </a:lnSpc>
              <a:spcBef>
                <a:spcPts val="0"/>
              </a:spcBef>
              <a:buNone/>
              <a:defRPr sz="1200" b="1"/>
            </a:lvl3pPr>
            <a:lvl4pPr marL="1371600" indent="0">
              <a:lnSpc>
                <a:spcPts val="1800"/>
              </a:lnSpc>
              <a:spcBef>
                <a:spcPts val="0"/>
              </a:spcBef>
              <a:buNone/>
              <a:defRPr sz="1200" b="1"/>
            </a:lvl4pPr>
            <a:lvl5pPr marL="1828800" indent="0">
              <a:lnSpc>
                <a:spcPts val="1800"/>
              </a:lnSpc>
              <a:spcBef>
                <a:spcPts val="0"/>
              </a:spcBef>
              <a:buNone/>
              <a:defRPr sz="1200" b="1"/>
            </a:lvl5pPr>
          </a:lstStyle>
          <a:p>
            <a:pPr lvl="0"/>
            <a:r>
              <a:rPr lang="en-US"/>
              <a:t>Click to text</a:t>
            </a:r>
          </a:p>
        </p:txBody>
      </p:sp>
    </p:spTree>
    <p:extLst>
      <p:ext uri="{BB962C8B-B14F-4D97-AF65-F5344CB8AC3E}">
        <p14:creationId xmlns:p14="http://schemas.microsoft.com/office/powerpoint/2010/main" val="198059382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F310904-DE8F-4B8E-99C6-5AFA03672FFA}" type="datetimeFigureOut">
              <a:rPr lang="en-US" smtClean="0"/>
              <a:t>8/9/2022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FC5FADE3-B84E-4AF7-91CC-AB47E1A43619}" type="slidenum">
              <a:rPr lang="en-US" smtClean="0"/>
              <a:t>‹#›</a:t>
            </a:fld>
            <a:endParaRPr lang="en-US" dirty="0"/>
          </a:p>
        </p:txBody>
      </p:sp>
    </p:spTree>
    <p:extLst>
      <p:ext uri="{BB962C8B-B14F-4D97-AF65-F5344CB8AC3E}">
        <p14:creationId xmlns:p14="http://schemas.microsoft.com/office/powerpoint/2010/main" val="280360172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F310904-DE8F-4B8E-99C6-5AFA03672FFA}" type="datetimeFigureOut">
              <a:rPr lang="en-US" smtClean="0"/>
              <a:t>8/9/2022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FC5FADE3-B84E-4AF7-91CC-AB47E1A43619}" type="slidenum">
              <a:rPr lang="en-US" smtClean="0"/>
              <a:t>‹#›</a:t>
            </a:fld>
            <a:endParaRPr lang="en-US" dirty="0"/>
          </a:p>
        </p:txBody>
      </p:sp>
    </p:spTree>
    <p:extLst>
      <p:ext uri="{BB962C8B-B14F-4D97-AF65-F5344CB8AC3E}">
        <p14:creationId xmlns:p14="http://schemas.microsoft.com/office/powerpoint/2010/main" val="157178162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8F310904-DE8F-4B8E-99C6-5AFA03672FFA}" type="datetimeFigureOut">
              <a:rPr lang="en-US" smtClean="0"/>
              <a:t>8/9/2022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C5FADE3-B84E-4AF7-91CC-AB47E1A43619}" type="slidenum">
              <a:rPr lang="en-US" smtClean="0"/>
              <a:t>‹#›</a:t>
            </a:fld>
            <a:endParaRPr lang="en-US" dirty="0"/>
          </a:p>
        </p:txBody>
      </p:sp>
    </p:spTree>
    <p:extLst>
      <p:ext uri="{BB962C8B-B14F-4D97-AF65-F5344CB8AC3E}">
        <p14:creationId xmlns:p14="http://schemas.microsoft.com/office/powerpoint/2010/main" val="221145591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8F310904-DE8F-4B8E-99C6-5AFA03672FFA}" type="datetimeFigureOut">
              <a:rPr lang="en-US" smtClean="0"/>
              <a:t>8/9/2022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C5FADE3-B84E-4AF7-91CC-AB47E1A43619}" type="slidenum">
              <a:rPr lang="en-US" smtClean="0"/>
              <a:t>‹#›</a:t>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21316136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F310904-DE8F-4B8E-99C6-5AFA03672FFA}" type="datetimeFigureOut">
              <a:rPr lang="en-US" smtClean="0"/>
              <a:t>8/9/2022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C5FADE3-B84E-4AF7-91CC-AB47E1A43619}" type="slidenum">
              <a:rPr lang="en-US" smtClean="0"/>
              <a:t>‹#›</a:t>
            </a:fld>
            <a:endParaRPr lang="en-US" dirty="0"/>
          </a:p>
        </p:txBody>
      </p:sp>
    </p:spTree>
    <p:extLst>
      <p:ext uri="{BB962C8B-B14F-4D97-AF65-F5344CB8AC3E}">
        <p14:creationId xmlns:p14="http://schemas.microsoft.com/office/powerpoint/2010/main" val="264666492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8F310904-DE8F-4B8E-99C6-5AFA03672FFA}" type="datetimeFigureOut">
              <a:rPr lang="en-US" smtClean="0"/>
              <a:t>8/9/2022</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C5FADE3-B84E-4AF7-91CC-AB47E1A43619}" type="slidenum">
              <a:rPr lang="en-US" smtClean="0"/>
              <a:t>‹#›</a:t>
            </a:fld>
            <a:endParaRPr lang="en-US" dirty="0"/>
          </a:p>
        </p:txBody>
      </p:sp>
    </p:spTree>
    <p:extLst>
      <p:ext uri="{BB962C8B-B14F-4D97-AF65-F5344CB8AC3E}">
        <p14:creationId xmlns:p14="http://schemas.microsoft.com/office/powerpoint/2010/main" val="25285594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8F310904-DE8F-4B8E-99C6-5AFA03672FFA}" type="datetimeFigureOut">
              <a:rPr lang="en-US" smtClean="0"/>
              <a:t>8/9/2022</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C5FADE3-B84E-4AF7-91CC-AB47E1A43619}" type="slidenum">
              <a:rPr lang="en-US" smtClean="0"/>
              <a:t>‹#›</a:t>
            </a:fld>
            <a:endParaRPr lang="en-US" dirty="0"/>
          </a:p>
        </p:txBody>
      </p:sp>
    </p:spTree>
    <p:extLst>
      <p:ext uri="{BB962C8B-B14F-4D97-AF65-F5344CB8AC3E}">
        <p14:creationId xmlns:p14="http://schemas.microsoft.com/office/powerpoint/2010/main" val="335482870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F310904-DE8F-4B8E-99C6-5AFA03672FFA}" type="datetimeFigureOut">
              <a:rPr lang="en-US" smtClean="0"/>
              <a:t>8/9/2022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C5FADE3-B84E-4AF7-91CC-AB47E1A43619}" type="slidenum">
              <a:rPr lang="en-US" smtClean="0"/>
              <a:t>‹#›</a:t>
            </a:fld>
            <a:endParaRPr lang="en-US" dirty="0"/>
          </a:p>
        </p:txBody>
      </p:sp>
    </p:spTree>
    <p:extLst>
      <p:ext uri="{BB962C8B-B14F-4D97-AF65-F5344CB8AC3E}">
        <p14:creationId xmlns:p14="http://schemas.microsoft.com/office/powerpoint/2010/main" val="200425182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F310904-DE8F-4B8E-99C6-5AFA03672FFA}" type="datetimeFigureOut">
              <a:rPr lang="en-US" smtClean="0"/>
              <a:t>8/9/2022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C5FADE3-B84E-4AF7-91CC-AB47E1A43619}" type="slidenum">
              <a:rPr lang="en-US" smtClean="0"/>
              <a:t>‹#›</a:t>
            </a:fld>
            <a:endParaRPr lang="en-US" dirty="0"/>
          </a:p>
        </p:txBody>
      </p:sp>
    </p:spTree>
    <p:extLst>
      <p:ext uri="{BB962C8B-B14F-4D97-AF65-F5344CB8AC3E}">
        <p14:creationId xmlns:p14="http://schemas.microsoft.com/office/powerpoint/2010/main" val="231905279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DF9C7667-EADA-40AC-B931-4642E0A9A4DE}"/>
              </a:ext>
            </a:extLst>
          </p:cNvPr>
          <p:cNvSpPr>
            <a:spLocks noGrp="1"/>
          </p:cNvSpPr>
          <p:nvPr>
            <p:ph type="pic" sz="quarter" idx="13"/>
          </p:nvPr>
        </p:nvSpPr>
        <p:spPr>
          <a:xfrm>
            <a:off x="0" y="0"/>
            <a:ext cx="12192000" cy="6858000"/>
          </a:xfrm>
          <a:prstGeom prst="rect">
            <a:avLst/>
          </a:prstGeom>
          <a:solidFill>
            <a:schemeClr val="tx1">
              <a:lumMod val="65000"/>
              <a:lumOff val="35000"/>
            </a:schemeClr>
          </a:solidFill>
        </p:spPr>
        <p:txBody>
          <a:bodyPr anchor="ctr"/>
          <a:lstStyle>
            <a:lvl1pPr marL="0" indent="0" algn="ctr">
              <a:buNone/>
              <a:defRPr>
                <a:solidFill>
                  <a:schemeClr val="bg1"/>
                </a:solidFill>
              </a:defRPr>
            </a:lvl1pPr>
          </a:lstStyle>
          <a:p>
            <a:r>
              <a:rPr lang="en-US"/>
              <a:t>Click icon to add picture</a:t>
            </a:r>
            <a:endParaRPr lang="en-US" dirty="0"/>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200" y="4517136"/>
            <a:ext cx="6581554" cy="1371600"/>
          </a:xfrm>
        </p:spPr>
        <p:txBody>
          <a:bodyPr>
            <a:normAutofit/>
          </a:bodyPr>
          <a:lstStyle>
            <a:lvl1pPr>
              <a:lnSpc>
                <a:spcPts val="4600"/>
              </a:lnSpc>
              <a:defRPr sz="3600" cap="all" baseline="0">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40789653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alette Balance act">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79CA9-81D6-424A-8046-4B56E1D25059}"/>
              </a:ext>
            </a:extLst>
          </p:cNvPr>
          <p:cNvSpPr>
            <a:spLocks noGrp="1"/>
          </p:cNvSpPr>
          <p:nvPr>
            <p:ph type="title" hasCustomPrompt="1"/>
          </p:nvPr>
        </p:nvSpPr>
        <p:spPr>
          <a:xfrm>
            <a:off x="457199" y="2569464"/>
            <a:ext cx="3619501" cy="1179576"/>
          </a:xfrm>
        </p:spPr>
        <p:txBody>
          <a:bodyPr anchor="b" anchorCtr="0">
            <a:normAutofit/>
          </a:bodyPr>
          <a:lstStyle>
            <a:lvl1pPr>
              <a:lnSpc>
                <a:spcPts val="4000"/>
              </a:lnSpc>
              <a:defRPr sz="3200" cap="all" baseline="0"/>
            </a:lvl1pPr>
          </a:lstStyle>
          <a:p>
            <a:r>
              <a:rPr lang="en-US" dirty="0"/>
              <a:t>Click to edit title</a:t>
            </a:r>
          </a:p>
        </p:txBody>
      </p:sp>
      <p:sp>
        <p:nvSpPr>
          <p:cNvPr id="9" name="Picture Placeholder 8">
            <a:extLst>
              <a:ext uri="{FF2B5EF4-FFF2-40B4-BE49-F238E27FC236}">
                <a16:creationId xmlns:a16="http://schemas.microsoft.com/office/drawing/2014/main" id="{B2F51F73-5064-47F8-83FD-440E0ED1950B}"/>
              </a:ext>
            </a:extLst>
          </p:cNvPr>
          <p:cNvSpPr>
            <a:spLocks noGrp="1"/>
          </p:cNvSpPr>
          <p:nvPr>
            <p:ph type="pic" sz="quarter" idx="13"/>
          </p:nvPr>
        </p:nvSpPr>
        <p:spPr>
          <a:xfrm>
            <a:off x="4279392" y="1463040"/>
            <a:ext cx="1499616" cy="2194560"/>
          </a:xfrm>
          <a:prstGeom prst="rect">
            <a:avLst/>
          </a:prstGeom>
        </p:spPr>
        <p:txBody>
          <a:bodyPr/>
          <a:lstStyle>
            <a:lvl1pPr>
              <a:defRPr sz="2000"/>
            </a:lvl1pPr>
          </a:lstStyle>
          <a:p>
            <a:r>
              <a:rPr lang="en-US"/>
              <a:t>Click icon to add picture</a:t>
            </a:r>
            <a:endParaRPr lang="en-US" dirty="0"/>
          </a:p>
        </p:txBody>
      </p:sp>
      <p:sp>
        <p:nvSpPr>
          <p:cNvPr id="18" name="Picture Placeholder 8">
            <a:extLst>
              <a:ext uri="{FF2B5EF4-FFF2-40B4-BE49-F238E27FC236}">
                <a16:creationId xmlns:a16="http://schemas.microsoft.com/office/drawing/2014/main" id="{06FF689A-8221-42E8-96D4-ED4D3AD501F8}"/>
              </a:ext>
            </a:extLst>
          </p:cNvPr>
          <p:cNvSpPr>
            <a:spLocks noGrp="1"/>
          </p:cNvSpPr>
          <p:nvPr>
            <p:ph type="pic" sz="quarter" idx="14"/>
          </p:nvPr>
        </p:nvSpPr>
        <p:spPr>
          <a:xfrm>
            <a:off x="6227064" y="1463040"/>
            <a:ext cx="1499616" cy="2194560"/>
          </a:xfrm>
          <a:prstGeom prst="rect">
            <a:avLst/>
          </a:prstGeom>
        </p:spPr>
        <p:txBody>
          <a:bodyPr/>
          <a:lstStyle>
            <a:lvl1pPr>
              <a:defRPr sz="2000"/>
            </a:lvl1pPr>
          </a:lstStyle>
          <a:p>
            <a:r>
              <a:rPr lang="en-US"/>
              <a:t>Click icon to add picture</a:t>
            </a:r>
            <a:endParaRPr lang="en-US" dirty="0"/>
          </a:p>
        </p:txBody>
      </p:sp>
      <p:sp>
        <p:nvSpPr>
          <p:cNvPr id="19" name="Picture Placeholder 8">
            <a:extLst>
              <a:ext uri="{FF2B5EF4-FFF2-40B4-BE49-F238E27FC236}">
                <a16:creationId xmlns:a16="http://schemas.microsoft.com/office/drawing/2014/main" id="{96424DB2-4D46-493F-A5B8-8901EDA394F2}"/>
              </a:ext>
            </a:extLst>
          </p:cNvPr>
          <p:cNvSpPr>
            <a:spLocks noGrp="1"/>
          </p:cNvSpPr>
          <p:nvPr>
            <p:ph type="pic" sz="quarter" idx="15"/>
          </p:nvPr>
        </p:nvSpPr>
        <p:spPr>
          <a:xfrm>
            <a:off x="8174736" y="1463040"/>
            <a:ext cx="1499616" cy="2194560"/>
          </a:xfrm>
          <a:prstGeom prst="rect">
            <a:avLst/>
          </a:prstGeom>
        </p:spPr>
        <p:txBody>
          <a:bodyPr/>
          <a:lstStyle>
            <a:lvl1pPr>
              <a:defRPr sz="2000"/>
            </a:lvl1pPr>
          </a:lstStyle>
          <a:p>
            <a:r>
              <a:rPr lang="en-US"/>
              <a:t>Click icon to add picture</a:t>
            </a:r>
            <a:endParaRPr lang="en-US" dirty="0"/>
          </a:p>
        </p:txBody>
      </p:sp>
      <p:sp>
        <p:nvSpPr>
          <p:cNvPr id="20" name="Picture Placeholder 8">
            <a:extLst>
              <a:ext uri="{FF2B5EF4-FFF2-40B4-BE49-F238E27FC236}">
                <a16:creationId xmlns:a16="http://schemas.microsoft.com/office/drawing/2014/main" id="{0AF2B6E1-5738-41B1-8C15-EA6715490140}"/>
              </a:ext>
            </a:extLst>
          </p:cNvPr>
          <p:cNvSpPr>
            <a:spLocks noGrp="1"/>
          </p:cNvSpPr>
          <p:nvPr>
            <p:ph type="pic" sz="quarter" idx="16"/>
          </p:nvPr>
        </p:nvSpPr>
        <p:spPr>
          <a:xfrm>
            <a:off x="10122408" y="1463040"/>
            <a:ext cx="1499616" cy="2194560"/>
          </a:xfrm>
          <a:prstGeom prst="rect">
            <a:avLst/>
          </a:prstGeom>
        </p:spPr>
        <p:txBody>
          <a:bodyPr/>
          <a:lstStyle>
            <a:lvl1pPr>
              <a:defRPr sz="2000"/>
            </a:lvl1pPr>
          </a:lstStyle>
          <a:p>
            <a:r>
              <a:rPr lang="en-US"/>
              <a:t>Click icon to add picture</a:t>
            </a:r>
            <a:endParaRPr lang="en-US" dirty="0"/>
          </a:p>
        </p:txBody>
      </p:sp>
      <p:sp>
        <p:nvSpPr>
          <p:cNvPr id="21" name="Picture Placeholder 8">
            <a:extLst>
              <a:ext uri="{FF2B5EF4-FFF2-40B4-BE49-F238E27FC236}">
                <a16:creationId xmlns:a16="http://schemas.microsoft.com/office/drawing/2014/main" id="{6C8D73EB-347C-4E13-94C8-FA8FADE46559}"/>
              </a:ext>
            </a:extLst>
          </p:cNvPr>
          <p:cNvSpPr>
            <a:spLocks noGrp="1"/>
          </p:cNvSpPr>
          <p:nvPr>
            <p:ph type="pic" sz="quarter" idx="17"/>
          </p:nvPr>
        </p:nvSpPr>
        <p:spPr>
          <a:xfrm>
            <a:off x="4279392" y="4087368"/>
            <a:ext cx="1499616" cy="2194560"/>
          </a:xfrm>
          <a:prstGeom prst="rect">
            <a:avLst/>
          </a:prstGeom>
        </p:spPr>
        <p:txBody>
          <a:bodyPr/>
          <a:lstStyle>
            <a:lvl1pPr>
              <a:defRPr sz="2000"/>
            </a:lvl1pPr>
          </a:lstStyle>
          <a:p>
            <a:r>
              <a:rPr lang="en-US"/>
              <a:t>Click icon to add picture</a:t>
            </a:r>
            <a:endParaRPr lang="en-US" dirty="0"/>
          </a:p>
        </p:txBody>
      </p:sp>
      <p:sp>
        <p:nvSpPr>
          <p:cNvPr id="22" name="Picture Placeholder 8">
            <a:extLst>
              <a:ext uri="{FF2B5EF4-FFF2-40B4-BE49-F238E27FC236}">
                <a16:creationId xmlns:a16="http://schemas.microsoft.com/office/drawing/2014/main" id="{9DFA5C56-9B47-4F87-8E12-30A936274F1B}"/>
              </a:ext>
            </a:extLst>
          </p:cNvPr>
          <p:cNvSpPr>
            <a:spLocks noGrp="1"/>
          </p:cNvSpPr>
          <p:nvPr>
            <p:ph type="pic" sz="quarter" idx="18"/>
          </p:nvPr>
        </p:nvSpPr>
        <p:spPr>
          <a:xfrm>
            <a:off x="6227064" y="4087368"/>
            <a:ext cx="1499616" cy="2194560"/>
          </a:xfrm>
          <a:prstGeom prst="rect">
            <a:avLst/>
          </a:prstGeom>
        </p:spPr>
        <p:txBody>
          <a:bodyPr/>
          <a:lstStyle>
            <a:lvl1pPr>
              <a:defRPr sz="2000"/>
            </a:lvl1pPr>
          </a:lstStyle>
          <a:p>
            <a:r>
              <a:rPr lang="en-US"/>
              <a:t>Click icon to add picture</a:t>
            </a:r>
            <a:endParaRPr lang="en-US" dirty="0"/>
          </a:p>
        </p:txBody>
      </p:sp>
      <p:sp>
        <p:nvSpPr>
          <p:cNvPr id="23" name="Picture Placeholder 8">
            <a:extLst>
              <a:ext uri="{FF2B5EF4-FFF2-40B4-BE49-F238E27FC236}">
                <a16:creationId xmlns:a16="http://schemas.microsoft.com/office/drawing/2014/main" id="{1E3B5888-98ED-48E4-8AA8-5BAB43F8516C}"/>
              </a:ext>
            </a:extLst>
          </p:cNvPr>
          <p:cNvSpPr>
            <a:spLocks noGrp="1"/>
          </p:cNvSpPr>
          <p:nvPr>
            <p:ph type="pic" sz="quarter" idx="19"/>
          </p:nvPr>
        </p:nvSpPr>
        <p:spPr>
          <a:xfrm>
            <a:off x="8174736" y="4087368"/>
            <a:ext cx="1499616" cy="2194560"/>
          </a:xfrm>
          <a:prstGeom prst="rect">
            <a:avLst/>
          </a:prstGeom>
        </p:spPr>
        <p:txBody>
          <a:bodyPr/>
          <a:lstStyle>
            <a:lvl1pPr>
              <a:defRPr sz="2000"/>
            </a:lvl1pPr>
          </a:lstStyle>
          <a:p>
            <a:r>
              <a:rPr lang="en-US"/>
              <a:t>Click icon to add picture</a:t>
            </a:r>
            <a:endParaRPr lang="en-US" dirty="0"/>
          </a:p>
        </p:txBody>
      </p:sp>
      <p:sp>
        <p:nvSpPr>
          <p:cNvPr id="24" name="Picture Placeholder 8">
            <a:extLst>
              <a:ext uri="{FF2B5EF4-FFF2-40B4-BE49-F238E27FC236}">
                <a16:creationId xmlns:a16="http://schemas.microsoft.com/office/drawing/2014/main" id="{569C9EE3-34D1-4DE0-B06C-2F6212F7C329}"/>
              </a:ext>
            </a:extLst>
          </p:cNvPr>
          <p:cNvSpPr>
            <a:spLocks noGrp="1"/>
          </p:cNvSpPr>
          <p:nvPr>
            <p:ph type="pic" sz="quarter" idx="20"/>
          </p:nvPr>
        </p:nvSpPr>
        <p:spPr>
          <a:xfrm>
            <a:off x="10122408" y="4087368"/>
            <a:ext cx="1499616" cy="2194560"/>
          </a:xfrm>
          <a:prstGeom prst="rect">
            <a:avLst/>
          </a:prstGeom>
        </p:spPr>
        <p:txBody>
          <a:bodyPr/>
          <a:lstStyle>
            <a:lvl1pPr>
              <a:defRPr sz="2000"/>
            </a:lvl1pPr>
          </a:lstStyle>
          <a:p>
            <a:r>
              <a:rPr lang="en-US"/>
              <a:t>Click icon to add picture</a:t>
            </a:r>
            <a:endParaRPr lang="en-US" dirty="0"/>
          </a:p>
        </p:txBody>
      </p:sp>
    </p:spTree>
    <p:extLst>
      <p:ext uri="{BB962C8B-B14F-4D97-AF65-F5344CB8AC3E}">
        <p14:creationId xmlns:p14="http://schemas.microsoft.com/office/powerpoint/2010/main" val="290190325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Intro">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DF9C7667-EADA-40AC-B931-4642E0A9A4DE}"/>
              </a:ext>
            </a:extLst>
          </p:cNvPr>
          <p:cNvSpPr>
            <a:spLocks noGrp="1"/>
          </p:cNvSpPr>
          <p:nvPr>
            <p:ph type="pic" sz="quarter" idx="13"/>
          </p:nvPr>
        </p:nvSpPr>
        <p:spPr>
          <a:xfrm>
            <a:off x="0" y="0"/>
            <a:ext cx="12192000" cy="6858000"/>
          </a:xfrm>
          <a:prstGeom prst="rect">
            <a:avLst/>
          </a:prstGeom>
          <a:solidFill>
            <a:schemeClr val="tx1">
              <a:lumMod val="50000"/>
              <a:lumOff val="50000"/>
            </a:schemeClr>
          </a:solidFill>
        </p:spPr>
        <p:txBody>
          <a:bodyPr anchor="ctr"/>
          <a:lstStyle>
            <a:lvl1pPr marL="0" indent="0">
              <a:buNone/>
              <a:defRPr>
                <a:solidFill>
                  <a:schemeClr val="bg1"/>
                </a:solidFill>
              </a:defRPr>
            </a:lvl1pPr>
          </a:lstStyle>
          <a:p>
            <a:r>
              <a:rPr lang="en-US"/>
              <a:t>Click icon to add picture</a:t>
            </a:r>
            <a:endParaRPr lang="en-US" dirty="0"/>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p:txBody>
          <a:bodyPr/>
          <a:lstStyle>
            <a:lvl1pPr>
              <a:defRPr cap="all" baseline="0">
                <a:solidFill>
                  <a:schemeClr val="bg1"/>
                </a:solidFill>
              </a:defRPr>
            </a:lvl1p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3429000" y="2240280"/>
            <a:ext cx="4645152" cy="4197096"/>
          </a:xfrm>
          <a:prstGeom prst="rect">
            <a:avLst/>
          </a:prstGeom>
        </p:spPr>
        <p:txBody>
          <a:bodyPr/>
          <a:lstStyle>
            <a:lvl1pPr marL="0" indent="0">
              <a:lnSpc>
                <a:spcPts val="2800"/>
              </a:lnSpc>
              <a:spcBef>
                <a:spcPts val="0"/>
              </a:spcBef>
              <a:buNone/>
              <a:defRPr sz="1800">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dirty="0"/>
              <a:t>Click to edit text</a:t>
            </a:r>
          </a:p>
        </p:txBody>
      </p:sp>
      <p:sp>
        <p:nvSpPr>
          <p:cNvPr id="7" name="Text Placeholder 6">
            <a:extLst>
              <a:ext uri="{FF2B5EF4-FFF2-40B4-BE49-F238E27FC236}">
                <a16:creationId xmlns:a16="http://schemas.microsoft.com/office/drawing/2014/main" id="{EC1CB8E8-F58A-4B26-B8AA-8977FC608E83}"/>
              </a:ext>
            </a:extLst>
          </p:cNvPr>
          <p:cNvSpPr>
            <a:spLocks noGrp="1"/>
          </p:cNvSpPr>
          <p:nvPr>
            <p:ph type="body" sz="quarter" idx="15" hasCustomPrompt="1"/>
          </p:nvPr>
        </p:nvSpPr>
        <p:spPr>
          <a:xfrm>
            <a:off x="630936" y="4498848"/>
            <a:ext cx="2121408" cy="621792"/>
          </a:xfrm>
          <a:prstGeom prst="rect">
            <a:avLst/>
          </a:prstGeom>
        </p:spPr>
        <p:txBody>
          <a:bodyPr lIns="0"/>
          <a:lstStyle>
            <a:lvl1pPr marL="0" indent="0">
              <a:lnSpc>
                <a:spcPts val="1800"/>
              </a:lnSpc>
              <a:spcBef>
                <a:spcPts val="0"/>
              </a:spcBef>
              <a:buNone/>
              <a:defRPr sz="1200" b="1"/>
            </a:lvl1pPr>
            <a:lvl2pPr marL="457200" indent="0">
              <a:lnSpc>
                <a:spcPts val="1800"/>
              </a:lnSpc>
              <a:spcBef>
                <a:spcPts val="0"/>
              </a:spcBef>
              <a:buNone/>
              <a:defRPr sz="1200" b="1"/>
            </a:lvl2pPr>
            <a:lvl3pPr marL="914400" indent="0">
              <a:lnSpc>
                <a:spcPts val="1800"/>
              </a:lnSpc>
              <a:spcBef>
                <a:spcPts val="0"/>
              </a:spcBef>
              <a:buNone/>
              <a:defRPr sz="1200" b="1"/>
            </a:lvl3pPr>
            <a:lvl4pPr marL="1371600" indent="0">
              <a:lnSpc>
                <a:spcPts val="1800"/>
              </a:lnSpc>
              <a:spcBef>
                <a:spcPts val="0"/>
              </a:spcBef>
              <a:buNone/>
              <a:defRPr sz="1200" b="1"/>
            </a:lvl4pPr>
            <a:lvl5pPr marL="1828800" indent="0">
              <a:lnSpc>
                <a:spcPts val="1800"/>
              </a:lnSpc>
              <a:spcBef>
                <a:spcPts val="0"/>
              </a:spcBef>
              <a:buNone/>
              <a:defRPr sz="1200" b="1"/>
            </a:lvl5pPr>
          </a:lstStyle>
          <a:p>
            <a:pPr lvl="0"/>
            <a:r>
              <a:rPr lang="en-US"/>
              <a:t>Click to text</a:t>
            </a:r>
          </a:p>
        </p:txBody>
      </p:sp>
    </p:spTree>
    <p:extLst>
      <p:ext uri="{BB962C8B-B14F-4D97-AF65-F5344CB8AC3E}">
        <p14:creationId xmlns:p14="http://schemas.microsoft.com/office/powerpoint/2010/main" val="299617868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Immersive palette Balancing Act">
    <p:bg>
      <p:bgPr>
        <a:solidFill>
          <a:schemeClr val="accent5"/>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0869985-B973-4011-9FA2-83D7EBB2EA53}"/>
              </a:ext>
            </a:extLst>
          </p:cNvPr>
          <p:cNvSpPr/>
          <p:nvPr userDrawn="1"/>
        </p:nvSpPr>
        <p:spPr>
          <a:xfrm>
            <a:off x="0" y="2400300"/>
            <a:ext cx="4267200" cy="4457700"/>
          </a:xfrm>
          <a:prstGeom prst="rect">
            <a:avLst/>
          </a:prstGeom>
          <a:solidFill>
            <a:srgbClr val="D293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199" y="1399032"/>
            <a:ext cx="3619501" cy="877824"/>
          </a:xfrm>
        </p:spPr>
        <p:txBody>
          <a:bodyPr/>
          <a:lstStyle>
            <a:lvl1pPr>
              <a:defRPr cap="all" baseline="0">
                <a:solidFill>
                  <a:schemeClr val="bg1"/>
                </a:solidFill>
              </a:defRPr>
            </a:lvl1p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457200" y="2779776"/>
            <a:ext cx="3465576" cy="3255264"/>
          </a:xfrm>
          <a:prstGeom prst="rect">
            <a:avLst/>
          </a:prstGeom>
        </p:spPr>
        <p:txBody>
          <a:bodyPr/>
          <a:lstStyle>
            <a:lvl1pPr marL="0" indent="0">
              <a:lnSpc>
                <a:spcPts val="3000"/>
              </a:lnSpc>
              <a:spcBef>
                <a:spcPts val="0"/>
              </a:spcBef>
              <a:buNone/>
              <a:defRPr sz="1800">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dirty="0"/>
              <a:t>Click to edit text</a:t>
            </a:r>
          </a:p>
        </p:txBody>
      </p:sp>
      <p:sp>
        <p:nvSpPr>
          <p:cNvPr id="7" name="Picture Placeholder 6">
            <a:extLst>
              <a:ext uri="{FF2B5EF4-FFF2-40B4-BE49-F238E27FC236}">
                <a16:creationId xmlns:a16="http://schemas.microsoft.com/office/drawing/2014/main" id="{9A66F217-0E52-4AD8-82BA-AB332C59638C}"/>
              </a:ext>
            </a:extLst>
          </p:cNvPr>
          <p:cNvSpPr>
            <a:spLocks noGrp="1"/>
          </p:cNvSpPr>
          <p:nvPr>
            <p:ph type="pic" sz="quarter" idx="15"/>
          </p:nvPr>
        </p:nvSpPr>
        <p:spPr>
          <a:xfrm>
            <a:off x="4254500" y="0"/>
            <a:ext cx="7480300" cy="6858000"/>
          </a:xfrm>
          <a:prstGeom prst="rect">
            <a:avLst/>
          </a:prstGeom>
        </p:spPr>
        <p:txBody>
          <a:bodyPr anchor="ctr"/>
          <a:lstStyle>
            <a:lvl1pPr marL="0" indent="0" algn="ctr">
              <a:buNone/>
              <a:defRPr>
                <a:solidFill>
                  <a:schemeClr val="bg1"/>
                </a:solidFill>
              </a:defRPr>
            </a:lvl1pPr>
          </a:lstStyle>
          <a:p>
            <a:r>
              <a:rPr lang="en-US"/>
              <a:t>Click icon to add picture</a:t>
            </a:r>
            <a:endParaRPr lang="en-US" dirty="0"/>
          </a:p>
        </p:txBody>
      </p:sp>
      <p:sp>
        <p:nvSpPr>
          <p:cNvPr id="8" name="Rectangle 7">
            <a:extLst>
              <a:ext uri="{FF2B5EF4-FFF2-40B4-BE49-F238E27FC236}">
                <a16:creationId xmlns:a16="http://schemas.microsoft.com/office/drawing/2014/main" id="{E75D44F0-DADD-4DCC-82EC-FDB3E9878AA9}"/>
              </a:ext>
            </a:extLst>
          </p:cNvPr>
          <p:cNvSpPr/>
          <p:nvPr userDrawn="1"/>
        </p:nvSpPr>
        <p:spPr>
          <a:xfrm>
            <a:off x="11734800" y="4445000"/>
            <a:ext cx="457200" cy="2413000"/>
          </a:xfrm>
          <a:prstGeom prst="rect">
            <a:avLst/>
          </a:prstGeom>
          <a:solidFill>
            <a:srgbClr val="884C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28CFE2C9-8B6E-4DDA-A5EA-04581F7629F0}"/>
              </a:ext>
            </a:extLst>
          </p:cNvPr>
          <p:cNvSpPr/>
          <p:nvPr userDrawn="1"/>
        </p:nvSpPr>
        <p:spPr>
          <a:xfrm>
            <a:off x="11734800" y="0"/>
            <a:ext cx="457200" cy="4462272"/>
          </a:xfrm>
          <a:prstGeom prst="rect">
            <a:avLst/>
          </a:prstGeom>
          <a:solidFill>
            <a:srgbClr val="86A2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622717504"/>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Palette Balance act">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79CA9-81D6-424A-8046-4B56E1D25059}"/>
              </a:ext>
            </a:extLst>
          </p:cNvPr>
          <p:cNvSpPr>
            <a:spLocks noGrp="1"/>
          </p:cNvSpPr>
          <p:nvPr>
            <p:ph type="title" hasCustomPrompt="1"/>
          </p:nvPr>
        </p:nvSpPr>
        <p:spPr>
          <a:xfrm>
            <a:off x="457199" y="2569464"/>
            <a:ext cx="3619501" cy="1179576"/>
          </a:xfrm>
        </p:spPr>
        <p:txBody>
          <a:bodyPr anchor="b" anchorCtr="0">
            <a:normAutofit/>
          </a:bodyPr>
          <a:lstStyle>
            <a:lvl1pPr>
              <a:lnSpc>
                <a:spcPts val="4000"/>
              </a:lnSpc>
              <a:defRPr sz="3200" cap="all" baseline="0"/>
            </a:lvl1pPr>
          </a:lstStyle>
          <a:p>
            <a:r>
              <a:rPr lang="en-US" dirty="0"/>
              <a:t>Click to edit title</a:t>
            </a:r>
          </a:p>
        </p:txBody>
      </p:sp>
      <p:sp>
        <p:nvSpPr>
          <p:cNvPr id="9" name="Picture Placeholder 8">
            <a:extLst>
              <a:ext uri="{FF2B5EF4-FFF2-40B4-BE49-F238E27FC236}">
                <a16:creationId xmlns:a16="http://schemas.microsoft.com/office/drawing/2014/main" id="{B2F51F73-5064-47F8-83FD-440E0ED1950B}"/>
              </a:ext>
            </a:extLst>
          </p:cNvPr>
          <p:cNvSpPr>
            <a:spLocks noGrp="1"/>
          </p:cNvSpPr>
          <p:nvPr>
            <p:ph type="pic" sz="quarter" idx="13"/>
          </p:nvPr>
        </p:nvSpPr>
        <p:spPr>
          <a:xfrm>
            <a:off x="4279392" y="1463040"/>
            <a:ext cx="1499616" cy="2194560"/>
          </a:xfrm>
          <a:prstGeom prst="rect">
            <a:avLst/>
          </a:prstGeom>
        </p:spPr>
        <p:txBody>
          <a:bodyPr/>
          <a:lstStyle>
            <a:lvl1pPr>
              <a:defRPr sz="2000"/>
            </a:lvl1pPr>
          </a:lstStyle>
          <a:p>
            <a:r>
              <a:rPr lang="en-US"/>
              <a:t>Click icon to add picture</a:t>
            </a:r>
            <a:endParaRPr lang="en-US" dirty="0"/>
          </a:p>
        </p:txBody>
      </p:sp>
      <p:sp>
        <p:nvSpPr>
          <p:cNvPr id="18" name="Picture Placeholder 8">
            <a:extLst>
              <a:ext uri="{FF2B5EF4-FFF2-40B4-BE49-F238E27FC236}">
                <a16:creationId xmlns:a16="http://schemas.microsoft.com/office/drawing/2014/main" id="{06FF689A-8221-42E8-96D4-ED4D3AD501F8}"/>
              </a:ext>
            </a:extLst>
          </p:cNvPr>
          <p:cNvSpPr>
            <a:spLocks noGrp="1"/>
          </p:cNvSpPr>
          <p:nvPr>
            <p:ph type="pic" sz="quarter" idx="14"/>
          </p:nvPr>
        </p:nvSpPr>
        <p:spPr>
          <a:xfrm>
            <a:off x="6227064" y="1463040"/>
            <a:ext cx="1499616" cy="2194560"/>
          </a:xfrm>
          <a:prstGeom prst="rect">
            <a:avLst/>
          </a:prstGeom>
        </p:spPr>
        <p:txBody>
          <a:bodyPr/>
          <a:lstStyle>
            <a:lvl1pPr>
              <a:defRPr sz="2000"/>
            </a:lvl1pPr>
          </a:lstStyle>
          <a:p>
            <a:r>
              <a:rPr lang="en-US"/>
              <a:t>Click icon to add picture</a:t>
            </a:r>
            <a:endParaRPr lang="en-US" dirty="0"/>
          </a:p>
        </p:txBody>
      </p:sp>
      <p:sp>
        <p:nvSpPr>
          <p:cNvPr id="19" name="Picture Placeholder 8">
            <a:extLst>
              <a:ext uri="{FF2B5EF4-FFF2-40B4-BE49-F238E27FC236}">
                <a16:creationId xmlns:a16="http://schemas.microsoft.com/office/drawing/2014/main" id="{96424DB2-4D46-493F-A5B8-8901EDA394F2}"/>
              </a:ext>
            </a:extLst>
          </p:cNvPr>
          <p:cNvSpPr>
            <a:spLocks noGrp="1"/>
          </p:cNvSpPr>
          <p:nvPr>
            <p:ph type="pic" sz="quarter" idx="15"/>
          </p:nvPr>
        </p:nvSpPr>
        <p:spPr>
          <a:xfrm>
            <a:off x="8174736" y="1463040"/>
            <a:ext cx="1499616" cy="2194560"/>
          </a:xfrm>
          <a:prstGeom prst="rect">
            <a:avLst/>
          </a:prstGeom>
        </p:spPr>
        <p:txBody>
          <a:bodyPr/>
          <a:lstStyle>
            <a:lvl1pPr>
              <a:defRPr sz="2000"/>
            </a:lvl1pPr>
          </a:lstStyle>
          <a:p>
            <a:r>
              <a:rPr lang="en-US"/>
              <a:t>Click icon to add picture</a:t>
            </a:r>
            <a:endParaRPr lang="en-US" dirty="0"/>
          </a:p>
        </p:txBody>
      </p:sp>
      <p:sp>
        <p:nvSpPr>
          <p:cNvPr id="20" name="Picture Placeholder 8">
            <a:extLst>
              <a:ext uri="{FF2B5EF4-FFF2-40B4-BE49-F238E27FC236}">
                <a16:creationId xmlns:a16="http://schemas.microsoft.com/office/drawing/2014/main" id="{0AF2B6E1-5738-41B1-8C15-EA6715490140}"/>
              </a:ext>
            </a:extLst>
          </p:cNvPr>
          <p:cNvSpPr>
            <a:spLocks noGrp="1"/>
          </p:cNvSpPr>
          <p:nvPr>
            <p:ph type="pic" sz="quarter" idx="16"/>
          </p:nvPr>
        </p:nvSpPr>
        <p:spPr>
          <a:xfrm>
            <a:off x="10122408" y="1463040"/>
            <a:ext cx="1499616" cy="2194560"/>
          </a:xfrm>
          <a:prstGeom prst="rect">
            <a:avLst/>
          </a:prstGeom>
        </p:spPr>
        <p:txBody>
          <a:bodyPr/>
          <a:lstStyle>
            <a:lvl1pPr>
              <a:defRPr sz="2000"/>
            </a:lvl1pPr>
          </a:lstStyle>
          <a:p>
            <a:r>
              <a:rPr lang="en-US"/>
              <a:t>Click icon to add picture</a:t>
            </a:r>
            <a:endParaRPr lang="en-US" dirty="0"/>
          </a:p>
        </p:txBody>
      </p:sp>
      <p:sp>
        <p:nvSpPr>
          <p:cNvPr id="21" name="Picture Placeholder 8">
            <a:extLst>
              <a:ext uri="{FF2B5EF4-FFF2-40B4-BE49-F238E27FC236}">
                <a16:creationId xmlns:a16="http://schemas.microsoft.com/office/drawing/2014/main" id="{6C8D73EB-347C-4E13-94C8-FA8FADE46559}"/>
              </a:ext>
            </a:extLst>
          </p:cNvPr>
          <p:cNvSpPr>
            <a:spLocks noGrp="1"/>
          </p:cNvSpPr>
          <p:nvPr>
            <p:ph type="pic" sz="quarter" idx="17"/>
          </p:nvPr>
        </p:nvSpPr>
        <p:spPr>
          <a:xfrm>
            <a:off x="4279392" y="4087368"/>
            <a:ext cx="1499616" cy="2194560"/>
          </a:xfrm>
          <a:prstGeom prst="rect">
            <a:avLst/>
          </a:prstGeom>
        </p:spPr>
        <p:txBody>
          <a:bodyPr/>
          <a:lstStyle>
            <a:lvl1pPr>
              <a:defRPr sz="2000"/>
            </a:lvl1pPr>
          </a:lstStyle>
          <a:p>
            <a:r>
              <a:rPr lang="en-US"/>
              <a:t>Click icon to add picture</a:t>
            </a:r>
            <a:endParaRPr lang="en-US" dirty="0"/>
          </a:p>
        </p:txBody>
      </p:sp>
      <p:sp>
        <p:nvSpPr>
          <p:cNvPr id="22" name="Picture Placeholder 8">
            <a:extLst>
              <a:ext uri="{FF2B5EF4-FFF2-40B4-BE49-F238E27FC236}">
                <a16:creationId xmlns:a16="http://schemas.microsoft.com/office/drawing/2014/main" id="{9DFA5C56-9B47-4F87-8E12-30A936274F1B}"/>
              </a:ext>
            </a:extLst>
          </p:cNvPr>
          <p:cNvSpPr>
            <a:spLocks noGrp="1"/>
          </p:cNvSpPr>
          <p:nvPr>
            <p:ph type="pic" sz="quarter" idx="18"/>
          </p:nvPr>
        </p:nvSpPr>
        <p:spPr>
          <a:xfrm>
            <a:off x="6227064" y="4087368"/>
            <a:ext cx="1499616" cy="2194560"/>
          </a:xfrm>
          <a:prstGeom prst="rect">
            <a:avLst/>
          </a:prstGeom>
        </p:spPr>
        <p:txBody>
          <a:bodyPr/>
          <a:lstStyle>
            <a:lvl1pPr>
              <a:defRPr sz="2000"/>
            </a:lvl1pPr>
          </a:lstStyle>
          <a:p>
            <a:r>
              <a:rPr lang="en-US"/>
              <a:t>Click icon to add picture</a:t>
            </a:r>
            <a:endParaRPr lang="en-US" dirty="0"/>
          </a:p>
        </p:txBody>
      </p:sp>
      <p:sp>
        <p:nvSpPr>
          <p:cNvPr id="23" name="Picture Placeholder 8">
            <a:extLst>
              <a:ext uri="{FF2B5EF4-FFF2-40B4-BE49-F238E27FC236}">
                <a16:creationId xmlns:a16="http://schemas.microsoft.com/office/drawing/2014/main" id="{1E3B5888-98ED-48E4-8AA8-5BAB43F8516C}"/>
              </a:ext>
            </a:extLst>
          </p:cNvPr>
          <p:cNvSpPr>
            <a:spLocks noGrp="1"/>
          </p:cNvSpPr>
          <p:nvPr>
            <p:ph type="pic" sz="quarter" idx="19"/>
          </p:nvPr>
        </p:nvSpPr>
        <p:spPr>
          <a:xfrm>
            <a:off x="8174736" y="4087368"/>
            <a:ext cx="1499616" cy="2194560"/>
          </a:xfrm>
          <a:prstGeom prst="rect">
            <a:avLst/>
          </a:prstGeom>
        </p:spPr>
        <p:txBody>
          <a:bodyPr/>
          <a:lstStyle>
            <a:lvl1pPr>
              <a:defRPr sz="2000"/>
            </a:lvl1pPr>
          </a:lstStyle>
          <a:p>
            <a:r>
              <a:rPr lang="en-US"/>
              <a:t>Click icon to add picture</a:t>
            </a:r>
            <a:endParaRPr lang="en-US" dirty="0"/>
          </a:p>
        </p:txBody>
      </p:sp>
      <p:sp>
        <p:nvSpPr>
          <p:cNvPr id="24" name="Picture Placeholder 8">
            <a:extLst>
              <a:ext uri="{FF2B5EF4-FFF2-40B4-BE49-F238E27FC236}">
                <a16:creationId xmlns:a16="http://schemas.microsoft.com/office/drawing/2014/main" id="{569C9EE3-34D1-4DE0-B06C-2F6212F7C329}"/>
              </a:ext>
            </a:extLst>
          </p:cNvPr>
          <p:cNvSpPr>
            <a:spLocks noGrp="1"/>
          </p:cNvSpPr>
          <p:nvPr>
            <p:ph type="pic" sz="quarter" idx="20"/>
          </p:nvPr>
        </p:nvSpPr>
        <p:spPr>
          <a:xfrm>
            <a:off x="10122408" y="4087368"/>
            <a:ext cx="1499616" cy="2194560"/>
          </a:xfrm>
          <a:prstGeom prst="rect">
            <a:avLst/>
          </a:prstGeom>
        </p:spPr>
        <p:txBody>
          <a:bodyPr/>
          <a:lstStyle>
            <a:lvl1pPr>
              <a:defRPr sz="2000"/>
            </a:lvl1pPr>
          </a:lstStyle>
          <a:p>
            <a:r>
              <a:rPr lang="en-US"/>
              <a:t>Click icon to add picture</a:t>
            </a:r>
            <a:endParaRPr lang="en-US" dirty="0"/>
          </a:p>
        </p:txBody>
      </p:sp>
    </p:spTree>
    <p:extLst>
      <p:ext uri="{BB962C8B-B14F-4D97-AF65-F5344CB8AC3E}">
        <p14:creationId xmlns:p14="http://schemas.microsoft.com/office/powerpoint/2010/main" val="251309792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Instructions">
    <p:spTree>
      <p:nvGrpSpPr>
        <p:cNvPr id="1" name=""/>
        <p:cNvGrpSpPr/>
        <p:nvPr/>
      </p:nvGrpSpPr>
      <p:grpSpPr>
        <a:xfrm>
          <a:off x="0" y="0"/>
          <a:ext cx="0" cy="0"/>
          <a:chOff x="0" y="0"/>
          <a:chExt cx="0" cy="0"/>
        </a:xfrm>
      </p:grpSpPr>
      <p:sp>
        <p:nvSpPr>
          <p:cNvPr id="9" name="Rectangle 8" hidden="1"/>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sp>
        <p:nvSpPr>
          <p:cNvPr id="12" name="Title 1">
            <a:extLst>
              <a:ext uri="{FF2B5EF4-FFF2-40B4-BE49-F238E27FC236}">
                <a16:creationId xmlns:a16="http://schemas.microsoft.com/office/drawing/2014/main" id="{96FEDCD9-19A7-423B-ABE0-DDD032DE8879}"/>
              </a:ext>
            </a:extLst>
          </p:cNvPr>
          <p:cNvSpPr>
            <a:spLocks noGrp="1"/>
          </p:cNvSpPr>
          <p:nvPr>
            <p:ph type="title"/>
          </p:nvPr>
        </p:nvSpPr>
        <p:spPr>
          <a:xfrm>
            <a:off x="457199" y="914400"/>
            <a:ext cx="7467601" cy="1572768"/>
          </a:xfrm>
        </p:spPr>
        <p:txBody>
          <a:bodyPr/>
          <a:lstStyle>
            <a:lvl1pPr>
              <a:lnSpc>
                <a:spcPts val="4600"/>
              </a:lnSpc>
              <a:defRPr/>
            </a:lvl1pPr>
          </a:lstStyle>
          <a:p>
            <a:r>
              <a:rPr lang="en-US"/>
              <a:t>Click to edit Master title style</a:t>
            </a:r>
            <a:endParaRPr lang="en-US" dirty="0"/>
          </a:p>
        </p:txBody>
      </p:sp>
      <p:sp>
        <p:nvSpPr>
          <p:cNvPr id="14" name="Text Placeholder 9">
            <a:extLst>
              <a:ext uri="{FF2B5EF4-FFF2-40B4-BE49-F238E27FC236}">
                <a16:creationId xmlns:a16="http://schemas.microsoft.com/office/drawing/2014/main" id="{EBD7372B-17B4-4062-8BFA-745581B27349}"/>
              </a:ext>
            </a:extLst>
          </p:cNvPr>
          <p:cNvSpPr>
            <a:spLocks noGrp="1"/>
          </p:cNvSpPr>
          <p:nvPr>
            <p:ph type="body" sz="quarter" idx="14" hasCustomPrompt="1"/>
          </p:nvPr>
        </p:nvSpPr>
        <p:spPr>
          <a:xfrm>
            <a:off x="457200" y="2540000"/>
            <a:ext cx="6591300" cy="3403600"/>
          </a:xfrm>
          <a:prstGeom prst="rect">
            <a:avLst/>
          </a:prstGeom>
        </p:spPr>
        <p:txBody>
          <a:bodyPr/>
          <a:lstStyle>
            <a:lvl1pPr marL="342900" indent="-342900">
              <a:lnSpc>
                <a:spcPts val="3000"/>
              </a:lnSpc>
              <a:spcBef>
                <a:spcPts val="0"/>
              </a:spcBef>
              <a:buFont typeface="+mj-lt"/>
              <a:buAutoNum type="arabicPeriod"/>
              <a:defRPr sz="1800"/>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dirty="0"/>
              <a:t>Click to edit text</a:t>
            </a:r>
          </a:p>
        </p:txBody>
      </p:sp>
      <p:sp>
        <p:nvSpPr>
          <p:cNvPr id="3" name="Picture Placeholder 2">
            <a:extLst>
              <a:ext uri="{FF2B5EF4-FFF2-40B4-BE49-F238E27FC236}">
                <a16:creationId xmlns:a16="http://schemas.microsoft.com/office/drawing/2014/main" id="{C09A28F9-9D68-48A2-A1AD-C1C318C0EC8D}"/>
              </a:ext>
            </a:extLst>
          </p:cNvPr>
          <p:cNvSpPr>
            <a:spLocks noGrp="1"/>
          </p:cNvSpPr>
          <p:nvPr>
            <p:ph type="pic" sz="quarter" idx="15"/>
          </p:nvPr>
        </p:nvSpPr>
        <p:spPr>
          <a:xfrm>
            <a:off x="8115300" y="1384300"/>
            <a:ext cx="3410712" cy="4572000"/>
          </a:xfrm>
          <a:prstGeom prst="roundRect">
            <a:avLst>
              <a:gd name="adj" fmla="val 2543"/>
            </a:avLst>
          </a:prstGeom>
        </p:spPr>
        <p:txBody>
          <a:bodyPr anchor="ctr"/>
          <a:lstStyle>
            <a:lvl1pPr marL="0" indent="0" algn="ctr">
              <a:buNone/>
              <a:defRPr/>
            </a:lvl1pPr>
          </a:lstStyle>
          <a:p>
            <a:r>
              <a:rPr lang="en-US"/>
              <a:t>Click icon to add picture</a:t>
            </a:r>
            <a:endParaRPr lang="en-US" dirty="0"/>
          </a:p>
        </p:txBody>
      </p:sp>
    </p:spTree>
    <p:extLst>
      <p:ext uri="{BB962C8B-B14F-4D97-AF65-F5344CB8AC3E}">
        <p14:creationId xmlns:p14="http://schemas.microsoft.com/office/powerpoint/2010/main" val="2715968846"/>
      </p:ext>
    </p:extLst>
  </p:cSld>
  <p:clrMapOvr>
    <a:masterClrMapping/>
  </p:clrMapOvr>
  <p:extLst>
    <p:ext uri="{DCECCB84-F9BA-43D5-87BE-67443E8EF086}">
      <p15:sldGuideLst xmlns:p15="http://schemas.microsoft.com/office/powerpoint/2012/main">
        <p15:guide id="1" orient="horz" pos="1032">
          <p15:clr>
            <a:srgbClr val="FBAE40"/>
          </p15:clr>
        </p15:guide>
        <p15:guide id="2" pos="336">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Immersive palette Balancing Act">
    <p:bg>
      <p:bgPr>
        <a:solidFill>
          <a:schemeClr val="accent5"/>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0869985-B973-4011-9FA2-83D7EBB2EA53}"/>
              </a:ext>
            </a:extLst>
          </p:cNvPr>
          <p:cNvSpPr/>
          <p:nvPr userDrawn="1"/>
        </p:nvSpPr>
        <p:spPr>
          <a:xfrm>
            <a:off x="0" y="2400300"/>
            <a:ext cx="4267200" cy="4457700"/>
          </a:xfrm>
          <a:prstGeom prst="rect">
            <a:avLst/>
          </a:prstGeom>
          <a:solidFill>
            <a:srgbClr val="D293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199" y="1399032"/>
            <a:ext cx="3619501" cy="877824"/>
          </a:xfrm>
        </p:spPr>
        <p:txBody>
          <a:bodyPr/>
          <a:lstStyle>
            <a:lvl1pPr>
              <a:defRPr cap="all" baseline="0">
                <a:solidFill>
                  <a:schemeClr val="bg1"/>
                </a:solidFill>
              </a:defRPr>
            </a:lvl1p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457200" y="2779776"/>
            <a:ext cx="3465576" cy="3255264"/>
          </a:xfrm>
          <a:prstGeom prst="rect">
            <a:avLst/>
          </a:prstGeom>
        </p:spPr>
        <p:txBody>
          <a:bodyPr/>
          <a:lstStyle>
            <a:lvl1pPr marL="0" indent="0">
              <a:lnSpc>
                <a:spcPts val="3000"/>
              </a:lnSpc>
              <a:spcBef>
                <a:spcPts val="0"/>
              </a:spcBef>
              <a:buNone/>
              <a:defRPr sz="1800">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dirty="0"/>
              <a:t>Click to edit text</a:t>
            </a:r>
          </a:p>
        </p:txBody>
      </p:sp>
      <p:sp>
        <p:nvSpPr>
          <p:cNvPr id="7" name="Picture Placeholder 6">
            <a:extLst>
              <a:ext uri="{FF2B5EF4-FFF2-40B4-BE49-F238E27FC236}">
                <a16:creationId xmlns:a16="http://schemas.microsoft.com/office/drawing/2014/main" id="{9A66F217-0E52-4AD8-82BA-AB332C59638C}"/>
              </a:ext>
            </a:extLst>
          </p:cNvPr>
          <p:cNvSpPr>
            <a:spLocks noGrp="1"/>
          </p:cNvSpPr>
          <p:nvPr>
            <p:ph type="pic" sz="quarter" idx="15"/>
          </p:nvPr>
        </p:nvSpPr>
        <p:spPr>
          <a:xfrm>
            <a:off x="4254500" y="0"/>
            <a:ext cx="7480300" cy="6858000"/>
          </a:xfrm>
          <a:prstGeom prst="rect">
            <a:avLst/>
          </a:prstGeom>
        </p:spPr>
        <p:txBody>
          <a:bodyPr anchor="ctr"/>
          <a:lstStyle>
            <a:lvl1pPr marL="0" indent="0" algn="ctr">
              <a:buNone/>
              <a:defRPr>
                <a:solidFill>
                  <a:schemeClr val="bg1"/>
                </a:solidFill>
              </a:defRPr>
            </a:lvl1pPr>
          </a:lstStyle>
          <a:p>
            <a:r>
              <a:rPr lang="en-US"/>
              <a:t>Click icon to add picture</a:t>
            </a:r>
            <a:endParaRPr lang="en-US" dirty="0"/>
          </a:p>
        </p:txBody>
      </p:sp>
      <p:sp>
        <p:nvSpPr>
          <p:cNvPr id="8" name="Rectangle 7">
            <a:extLst>
              <a:ext uri="{FF2B5EF4-FFF2-40B4-BE49-F238E27FC236}">
                <a16:creationId xmlns:a16="http://schemas.microsoft.com/office/drawing/2014/main" id="{E75D44F0-DADD-4DCC-82EC-FDB3E9878AA9}"/>
              </a:ext>
            </a:extLst>
          </p:cNvPr>
          <p:cNvSpPr/>
          <p:nvPr userDrawn="1"/>
        </p:nvSpPr>
        <p:spPr>
          <a:xfrm>
            <a:off x="11734800" y="4445000"/>
            <a:ext cx="457200" cy="2413000"/>
          </a:xfrm>
          <a:prstGeom prst="rect">
            <a:avLst/>
          </a:prstGeom>
          <a:solidFill>
            <a:srgbClr val="884C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28CFE2C9-8B6E-4DDA-A5EA-04581F7629F0}"/>
              </a:ext>
            </a:extLst>
          </p:cNvPr>
          <p:cNvSpPr/>
          <p:nvPr userDrawn="1"/>
        </p:nvSpPr>
        <p:spPr>
          <a:xfrm>
            <a:off x="11734800" y="0"/>
            <a:ext cx="457200" cy="4462272"/>
          </a:xfrm>
          <a:prstGeom prst="rect">
            <a:avLst/>
          </a:prstGeom>
          <a:solidFill>
            <a:srgbClr val="86A2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371823428"/>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nstructions">
    <p:spTree>
      <p:nvGrpSpPr>
        <p:cNvPr id="1" name=""/>
        <p:cNvGrpSpPr/>
        <p:nvPr/>
      </p:nvGrpSpPr>
      <p:grpSpPr>
        <a:xfrm>
          <a:off x="0" y="0"/>
          <a:ext cx="0" cy="0"/>
          <a:chOff x="0" y="0"/>
          <a:chExt cx="0" cy="0"/>
        </a:xfrm>
      </p:grpSpPr>
      <p:sp>
        <p:nvSpPr>
          <p:cNvPr id="9" name="Rectangle 8" hidden="1"/>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sp>
        <p:nvSpPr>
          <p:cNvPr id="12" name="Title 1">
            <a:extLst>
              <a:ext uri="{FF2B5EF4-FFF2-40B4-BE49-F238E27FC236}">
                <a16:creationId xmlns:a16="http://schemas.microsoft.com/office/drawing/2014/main" id="{96FEDCD9-19A7-423B-ABE0-DDD032DE8879}"/>
              </a:ext>
            </a:extLst>
          </p:cNvPr>
          <p:cNvSpPr>
            <a:spLocks noGrp="1"/>
          </p:cNvSpPr>
          <p:nvPr>
            <p:ph type="title"/>
          </p:nvPr>
        </p:nvSpPr>
        <p:spPr>
          <a:xfrm>
            <a:off x="457199" y="914400"/>
            <a:ext cx="7467601" cy="1572768"/>
          </a:xfrm>
        </p:spPr>
        <p:txBody>
          <a:bodyPr/>
          <a:lstStyle>
            <a:lvl1pPr>
              <a:lnSpc>
                <a:spcPts val="4600"/>
              </a:lnSpc>
              <a:defRPr/>
            </a:lvl1pPr>
          </a:lstStyle>
          <a:p>
            <a:r>
              <a:rPr lang="en-US"/>
              <a:t>Click to edit Master title style</a:t>
            </a:r>
            <a:endParaRPr lang="en-US" dirty="0"/>
          </a:p>
        </p:txBody>
      </p:sp>
      <p:sp>
        <p:nvSpPr>
          <p:cNvPr id="14" name="Text Placeholder 9">
            <a:extLst>
              <a:ext uri="{FF2B5EF4-FFF2-40B4-BE49-F238E27FC236}">
                <a16:creationId xmlns:a16="http://schemas.microsoft.com/office/drawing/2014/main" id="{EBD7372B-17B4-4062-8BFA-745581B27349}"/>
              </a:ext>
            </a:extLst>
          </p:cNvPr>
          <p:cNvSpPr>
            <a:spLocks noGrp="1"/>
          </p:cNvSpPr>
          <p:nvPr>
            <p:ph type="body" sz="quarter" idx="14" hasCustomPrompt="1"/>
          </p:nvPr>
        </p:nvSpPr>
        <p:spPr>
          <a:xfrm>
            <a:off x="457200" y="2540000"/>
            <a:ext cx="6591300" cy="3403600"/>
          </a:xfrm>
          <a:prstGeom prst="rect">
            <a:avLst/>
          </a:prstGeom>
        </p:spPr>
        <p:txBody>
          <a:bodyPr/>
          <a:lstStyle>
            <a:lvl1pPr marL="342900" indent="-342900">
              <a:lnSpc>
                <a:spcPts val="3000"/>
              </a:lnSpc>
              <a:spcBef>
                <a:spcPts val="0"/>
              </a:spcBef>
              <a:buFont typeface="+mj-lt"/>
              <a:buAutoNum type="arabicPeriod"/>
              <a:defRPr sz="1800"/>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dirty="0"/>
              <a:t>Click to edit text</a:t>
            </a:r>
          </a:p>
        </p:txBody>
      </p:sp>
      <p:sp>
        <p:nvSpPr>
          <p:cNvPr id="3" name="Picture Placeholder 2">
            <a:extLst>
              <a:ext uri="{FF2B5EF4-FFF2-40B4-BE49-F238E27FC236}">
                <a16:creationId xmlns:a16="http://schemas.microsoft.com/office/drawing/2014/main" id="{C09A28F9-9D68-48A2-A1AD-C1C318C0EC8D}"/>
              </a:ext>
            </a:extLst>
          </p:cNvPr>
          <p:cNvSpPr>
            <a:spLocks noGrp="1"/>
          </p:cNvSpPr>
          <p:nvPr>
            <p:ph type="pic" sz="quarter" idx="15"/>
          </p:nvPr>
        </p:nvSpPr>
        <p:spPr>
          <a:xfrm>
            <a:off x="8115300" y="1384300"/>
            <a:ext cx="3410712" cy="4572000"/>
          </a:xfrm>
          <a:prstGeom prst="roundRect">
            <a:avLst>
              <a:gd name="adj" fmla="val 2543"/>
            </a:avLst>
          </a:prstGeom>
        </p:spPr>
        <p:txBody>
          <a:bodyPr anchor="ctr"/>
          <a:lstStyle>
            <a:lvl1pPr marL="0" indent="0" algn="ctr">
              <a:buNone/>
              <a:defRPr/>
            </a:lvl1pPr>
          </a:lstStyle>
          <a:p>
            <a:r>
              <a:rPr lang="en-US"/>
              <a:t>Click icon to add picture</a:t>
            </a:r>
            <a:endParaRPr lang="en-US" dirty="0"/>
          </a:p>
        </p:txBody>
      </p:sp>
    </p:spTree>
    <p:extLst>
      <p:ext uri="{BB962C8B-B14F-4D97-AF65-F5344CB8AC3E}">
        <p14:creationId xmlns:p14="http://schemas.microsoft.com/office/powerpoint/2010/main" val="2185836540"/>
      </p:ext>
    </p:extLst>
  </p:cSld>
  <p:clrMapOvr>
    <a:masterClrMapping/>
  </p:clrMapOvr>
  <p:extLst>
    <p:ext uri="{DCECCB84-F9BA-43D5-87BE-67443E8EF086}">
      <p15:sldGuideLst xmlns:p15="http://schemas.microsoft.com/office/powerpoint/2012/main">
        <p15:guide id="1" orient="horz" pos="1032" userDrawn="1">
          <p15:clr>
            <a:srgbClr val="FBAE40"/>
          </p15:clr>
        </p15:guide>
        <p15:guide id="2" pos="336"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alette Wellspring">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79CA9-81D6-424A-8046-4B56E1D25059}"/>
              </a:ext>
            </a:extLst>
          </p:cNvPr>
          <p:cNvSpPr>
            <a:spLocks noGrp="1"/>
          </p:cNvSpPr>
          <p:nvPr>
            <p:ph type="title" hasCustomPrompt="1"/>
          </p:nvPr>
        </p:nvSpPr>
        <p:spPr>
          <a:xfrm>
            <a:off x="457199" y="2569464"/>
            <a:ext cx="3619501" cy="1179576"/>
          </a:xfrm>
        </p:spPr>
        <p:txBody>
          <a:bodyPr anchor="b" anchorCtr="0">
            <a:normAutofit/>
          </a:bodyPr>
          <a:lstStyle>
            <a:lvl1pPr>
              <a:lnSpc>
                <a:spcPts val="4000"/>
              </a:lnSpc>
              <a:defRPr sz="3200"/>
            </a:lvl1pPr>
          </a:lstStyle>
          <a:p>
            <a:r>
              <a:rPr lang="en-US" dirty="0"/>
              <a:t>Click to edit title</a:t>
            </a:r>
          </a:p>
        </p:txBody>
      </p:sp>
      <p:sp>
        <p:nvSpPr>
          <p:cNvPr id="9" name="Picture Placeholder 8">
            <a:extLst>
              <a:ext uri="{FF2B5EF4-FFF2-40B4-BE49-F238E27FC236}">
                <a16:creationId xmlns:a16="http://schemas.microsoft.com/office/drawing/2014/main" id="{B2F51F73-5064-47F8-83FD-440E0ED1950B}"/>
              </a:ext>
            </a:extLst>
          </p:cNvPr>
          <p:cNvSpPr>
            <a:spLocks noGrp="1"/>
          </p:cNvSpPr>
          <p:nvPr>
            <p:ph type="pic" sz="quarter" idx="13"/>
          </p:nvPr>
        </p:nvSpPr>
        <p:spPr>
          <a:xfrm>
            <a:off x="4279392" y="1463040"/>
            <a:ext cx="1499616" cy="2194560"/>
          </a:xfrm>
          <a:prstGeom prst="rect">
            <a:avLst/>
          </a:prstGeom>
        </p:spPr>
        <p:txBody>
          <a:bodyPr/>
          <a:lstStyle>
            <a:lvl1pPr>
              <a:defRPr sz="2000"/>
            </a:lvl1pPr>
          </a:lstStyle>
          <a:p>
            <a:endParaRPr lang="en-US" dirty="0"/>
          </a:p>
        </p:txBody>
      </p:sp>
      <p:sp>
        <p:nvSpPr>
          <p:cNvPr id="18" name="Picture Placeholder 8">
            <a:extLst>
              <a:ext uri="{FF2B5EF4-FFF2-40B4-BE49-F238E27FC236}">
                <a16:creationId xmlns:a16="http://schemas.microsoft.com/office/drawing/2014/main" id="{06FF689A-8221-42E8-96D4-ED4D3AD501F8}"/>
              </a:ext>
            </a:extLst>
          </p:cNvPr>
          <p:cNvSpPr>
            <a:spLocks noGrp="1"/>
          </p:cNvSpPr>
          <p:nvPr>
            <p:ph type="pic" sz="quarter" idx="14"/>
          </p:nvPr>
        </p:nvSpPr>
        <p:spPr>
          <a:xfrm>
            <a:off x="6227064" y="1463040"/>
            <a:ext cx="1499616" cy="2194560"/>
          </a:xfrm>
          <a:prstGeom prst="rect">
            <a:avLst/>
          </a:prstGeom>
        </p:spPr>
        <p:txBody>
          <a:bodyPr/>
          <a:lstStyle>
            <a:lvl1pPr>
              <a:defRPr sz="2000"/>
            </a:lvl1pPr>
          </a:lstStyle>
          <a:p>
            <a:endParaRPr lang="en-US" dirty="0"/>
          </a:p>
        </p:txBody>
      </p:sp>
      <p:sp>
        <p:nvSpPr>
          <p:cNvPr id="19" name="Picture Placeholder 8">
            <a:extLst>
              <a:ext uri="{FF2B5EF4-FFF2-40B4-BE49-F238E27FC236}">
                <a16:creationId xmlns:a16="http://schemas.microsoft.com/office/drawing/2014/main" id="{96424DB2-4D46-493F-A5B8-8901EDA394F2}"/>
              </a:ext>
            </a:extLst>
          </p:cNvPr>
          <p:cNvSpPr>
            <a:spLocks noGrp="1"/>
          </p:cNvSpPr>
          <p:nvPr>
            <p:ph type="pic" sz="quarter" idx="15"/>
          </p:nvPr>
        </p:nvSpPr>
        <p:spPr>
          <a:xfrm>
            <a:off x="8174736" y="1463040"/>
            <a:ext cx="1499616" cy="2194560"/>
          </a:xfrm>
          <a:prstGeom prst="rect">
            <a:avLst/>
          </a:prstGeom>
        </p:spPr>
        <p:txBody>
          <a:bodyPr/>
          <a:lstStyle>
            <a:lvl1pPr>
              <a:defRPr sz="2000"/>
            </a:lvl1pPr>
          </a:lstStyle>
          <a:p>
            <a:endParaRPr lang="en-US" dirty="0"/>
          </a:p>
        </p:txBody>
      </p:sp>
      <p:sp>
        <p:nvSpPr>
          <p:cNvPr id="20" name="Picture Placeholder 8">
            <a:extLst>
              <a:ext uri="{FF2B5EF4-FFF2-40B4-BE49-F238E27FC236}">
                <a16:creationId xmlns:a16="http://schemas.microsoft.com/office/drawing/2014/main" id="{0AF2B6E1-5738-41B1-8C15-EA6715490140}"/>
              </a:ext>
            </a:extLst>
          </p:cNvPr>
          <p:cNvSpPr>
            <a:spLocks noGrp="1"/>
          </p:cNvSpPr>
          <p:nvPr>
            <p:ph type="pic" sz="quarter" idx="16"/>
          </p:nvPr>
        </p:nvSpPr>
        <p:spPr>
          <a:xfrm>
            <a:off x="10122408" y="1463040"/>
            <a:ext cx="1499616" cy="2194560"/>
          </a:xfrm>
          <a:prstGeom prst="rect">
            <a:avLst/>
          </a:prstGeom>
        </p:spPr>
        <p:txBody>
          <a:bodyPr/>
          <a:lstStyle>
            <a:lvl1pPr>
              <a:defRPr sz="2000"/>
            </a:lvl1pPr>
          </a:lstStyle>
          <a:p>
            <a:endParaRPr lang="en-US" dirty="0"/>
          </a:p>
        </p:txBody>
      </p:sp>
      <p:sp>
        <p:nvSpPr>
          <p:cNvPr id="21" name="Picture Placeholder 8">
            <a:extLst>
              <a:ext uri="{FF2B5EF4-FFF2-40B4-BE49-F238E27FC236}">
                <a16:creationId xmlns:a16="http://schemas.microsoft.com/office/drawing/2014/main" id="{6C8D73EB-347C-4E13-94C8-FA8FADE46559}"/>
              </a:ext>
            </a:extLst>
          </p:cNvPr>
          <p:cNvSpPr>
            <a:spLocks noGrp="1"/>
          </p:cNvSpPr>
          <p:nvPr>
            <p:ph type="pic" sz="quarter" idx="17"/>
          </p:nvPr>
        </p:nvSpPr>
        <p:spPr>
          <a:xfrm>
            <a:off x="4279392" y="4087368"/>
            <a:ext cx="1499616" cy="2194560"/>
          </a:xfrm>
          <a:prstGeom prst="rect">
            <a:avLst/>
          </a:prstGeom>
        </p:spPr>
        <p:txBody>
          <a:bodyPr/>
          <a:lstStyle>
            <a:lvl1pPr>
              <a:defRPr sz="2000"/>
            </a:lvl1pPr>
          </a:lstStyle>
          <a:p>
            <a:endParaRPr lang="en-US" dirty="0"/>
          </a:p>
        </p:txBody>
      </p:sp>
      <p:sp>
        <p:nvSpPr>
          <p:cNvPr id="22" name="Picture Placeholder 8">
            <a:extLst>
              <a:ext uri="{FF2B5EF4-FFF2-40B4-BE49-F238E27FC236}">
                <a16:creationId xmlns:a16="http://schemas.microsoft.com/office/drawing/2014/main" id="{9DFA5C56-9B47-4F87-8E12-30A936274F1B}"/>
              </a:ext>
            </a:extLst>
          </p:cNvPr>
          <p:cNvSpPr>
            <a:spLocks noGrp="1"/>
          </p:cNvSpPr>
          <p:nvPr>
            <p:ph type="pic" sz="quarter" idx="18"/>
          </p:nvPr>
        </p:nvSpPr>
        <p:spPr>
          <a:xfrm>
            <a:off x="6227064" y="4087368"/>
            <a:ext cx="1499616" cy="2194560"/>
          </a:xfrm>
          <a:prstGeom prst="rect">
            <a:avLst/>
          </a:prstGeom>
        </p:spPr>
        <p:txBody>
          <a:bodyPr/>
          <a:lstStyle>
            <a:lvl1pPr>
              <a:defRPr sz="2000"/>
            </a:lvl1pPr>
          </a:lstStyle>
          <a:p>
            <a:endParaRPr lang="en-US" dirty="0"/>
          </a:p>
        </p:txBody>
      </p:sp>
      <p:sp>
        <p:nvSpPr>
          <p:cNvPr id="23" name="Picture Placeholder 8">
            <a:extLst>
              <a:ext uri="{FF2B5EF4-FFF2-40B4-BE49-F238E27FC236}">
                <a16:creationId xmlns:a16="http://schemas.microsoft.com/office/drawing/2014/main" id="{1E3B5888-98ED-48E4-8AA8-5BAB43F8516C}"/>
              </a:ext>
            </a:extLst>
          </p:cNvPr>
          <p:cNvSpPr>
            <a:spLocks noGrp="1"/>
          </p:cNvSpPr>
          <p:nvPr>
            <p:ph type="pic" sz="quarter" idx="19"/>
          </p:nvPr>
        </p:nvSpPr>
        <p:spPr>
          <a:xfrm>
            <a:off x="8174736" y="4087368"/>
            <a:ext cx="1499616" cy="2194560"/>
          </a:xfrm>
          <a:prstGeom prst="rect">
            <a:avLst/>
          </a:prstGeom>
        </p:spPr>
        <p:txBody>
          <a:bodyPr/>
          <a:lstStyle>
            <a:lvl1pPr>
              <a:defRPr sz="2000"/>
            </a:lvl1pPr>
          </a:lstStyle>
          <a:p>
            <a:endParaRPr lang="en-US" dirty="0"/>
          </a:p>
        </p:txBody>
      </p:sp>
      <p:sp>
        <p:nvSpPr>
          <p:cNvPr id="24" name="Picture Placeholder 8">
            <a:extLst>
              <a:ext uri="{FF2B5EF4-FFF2-40B4-BE49-F238E27FC236}">
                <a16:creationId xmlns:a16="http://schemas.microsoft.com/office/drawing/2014/main" id="{569C9EE3-34D1-4DE0-B06C-2F6212F7C329}"/>
              </a:ext>
            </a:extLst>
          </p:cNvPr>
          <p:cNvSpPr>
            <a:spLocks noGrp="1"/>
          </p:cNvSpPr>
          <p:nvPr>
            <p:ph type="pic" sz="quarter" idx="20"/>
          </p:nvPr>
        </p:nvSpPr>
        <p:spPr>
          <a:xfrm>
            <a:off x="10122408" y="4087368"/>
            <a:ext cx="1499616" cy="2194560"/>
          </a:xfrm>
          <a:prstGeom prst="rect">
            <a:avLst/>
          </a:prstGeom>
        </p:spPr>
        <p:txBody>
          <a:bodyPr/>
          <a:lstStyle>
            <a:lvl1pPr>
              <a:defRPr sz="2000"/>
            </a:lvl1pPr>
          </a:lstStyle>
          <a:p>
            <a:endParaRPr lang="en-US" dirty="0"/>
          </a:p>
        </p:txBody>
      </p:sp>
    </p:spTree>
    <p:extLst>
      <p:ext uri="{BB962C8B-B14F-4D97-AF65-F5344CB8AC3E}">
        <p14:creationId xmlns:p14="http://schemas.microsoft.com/office/powerpoint/2010/main" val="22059421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mmersive palette Wellspring">
    <p:bg>
      <p:bgPr>
        <a:solidFill>
          <a:schemeClr val="tx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186ECD6-DF3C-4CA6-9A77-ED32AC37F81F}"/>
              </a:ext>
            </a:extLst>
          </p:cNvPr>
          <p:cNvSpPr/>
          <p:nvPr userDrawn="1"/>
        </p:nvSpPr>
        <p:spPr>
          <a:xfrm>
            <a:off x="0" y="0"/>
            <a:ext cx="2445488" cy="4572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8D3F081E-4462-4B33-A41E-0432A3B439D9}"/>
              </a:ext>
            </a:extLst>
          </p:cNvPr>
          <p:cNvSpPr/>
          <p:nvPr userDrawn="1"/>
        </p:nvSpPr>
        <p:spPr>
          <a:xfrm rot="5400000">
            <a:off x="10740656" y="5406656"/>
            <a:ext cx="2445488" cy="457200"/>
          </a:xfrm>
          <a:prstGeom prst="rect">
            <a:avLst/>
          </a:prstGeom>
          <a:solidFill>
            <a:srgbClr val="8A58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C05FA2D1-6BF4-4194-B815-8C66D013FD27}"/>
              </a:ext>
            </a:extLst>
          </p:cNvPr>
          <p:cNvSpPr/>
          <p:nvPr userDrawn="1"/>
        </p:nvSpPr>
        <p:spPr>
          <a:xfrm>
            <a:off x="7982712" y="495300"/>
            <a:ext cx="3753612" cy="5943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DC88F0DF-BC0B-473C-82DC-7FC46D38FAC1}"/>
              </a:ext>
            </a:extLst>
          </p:cNvPr>
          <p:cNvSpPr/>
          <p:nvPr userDrawn="1"/>
        </p:nvSpPr>
        <p:spPr>
          <a:xfrm>
            <a:off x="4251158" y="495300"/>
            <a:ext cx="3787056" cy="59436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457200" y="2779776"/>
            <a:ext cx="3465576" cy="3255264"/>
          </a:xfrm>
          <a:prstGeom prst="rect">
            <a:avLst/>
          </a:prstGeom>
        </p:spPr>
        <p:txBody>
          <a:bodyPr/>
          <a:lstStyle>
            <a:lvl1pPr marL="0" indent="0">
              <a:lnSpc>
                <a:spcPts val="3000"/>
              </a:lnSpc>
              <a:spcBef>
                <a:spcPts val="0"/>
              </a:spcBef>
              <a:buNone/>
              <a:defRPr sz="1800">
                <a:solidFill>
                  <a:schemeClr val="tx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Click to edit text</a:t>
            </a:r>
          </a:p>
        </p:txBody>
      </p:sp>
      <p:sp>
        <p:nvSpPr>
          <p:cNvPr id="7" name="Picture Placeholder 6">
            <a:extLst>
              <a:ext uri="{FF2B5EF4-FFF2-40B4-BE49-F238E27FC236}">
                <a16:creationId xmlns:a16="http://schemas.microsoft.com/office/drawing/2014/main" id="{9A66F217-0E52-4AD8-82BA-AB332C59638C}"/>
              </a:ext>
            </a:extLst>
          </p:cNvPr>
          <p:cNvSpPr>
            <a:spLocks noGrp="1"/>
          </p:cNvSpPr>
          <p:nvPr>
            <p:ph type="pic" sz="quarter" idx="15"/>
          </p:nvPr>
        </p:nvSpPr>
        <p:spPr>
          <a:xfrm>
            <a:off x="4709160" y="960120"/>
            <a:ext cx="6574536" cy="5074920"/>
          </a:xfrm>
          <a:prstGeom prst="rect">
            <a:avLst/>
          </a:prstGeom>
        </p:spPr>
        <p:txBody>
          <a:bodyPr anchor="ctr"/>
          <a:lstStyle>
            <a:lvl1pPr marL="0" indent="0" algn="ctr">
              <a:buNone/>
              <a:defRPr>
                <a:solidFill>
                  <a:schemeClr val="bg1"/>
                </a:solidFill>
              </a:defRPr>
            </a:lvl1pPr>
          </a:lstStyle>
          <a:p>
            <a:endParaRPr lang="en-US" dirty="0"/>
          </a:p>
        </p:txBody>
      </p:sp>
      <p:sp>
        <p:nvSpPr>
          <p:cNvPr id="13" name="Rectangle 12">
            <a:extLst>
              <a:ext uri="{FF2B5EF4-FFF2-40B4-BE49-F238E27FC236}">
                <a16:creationId xmlns:a16="http://schemas.microsoft.com/office/drawing/2014/main" id="{FDF3E524-6AEB-4529-804C-0B9CD9992050}"/>
              </a:ext>
            </a:extLst>
          </p:cNvPr>
          <p:cNvSpPr/>
          <p:nvPr userDrawn="1"/>
        </p:nvSpPr>
        <p:spPr>
          <a:xfrm>
            <a:off x="228600" y="241300"/>
            <a:ext cx="11772900" cy="6400800"/>
          </a:xfrm>
          <a:prstGeom prst="rect">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4" name="Straight Connector 13">
            <a:extLst>
              <a:ext uri="{FF2B5EF4-FFF2-40B4-BE49-F238E27FC236}">
                <a16:creationId xmlns:a16="http://schemas.microsoft.com/office/drawing/2014/main" id="{4CFF2CAC-AD21-48FA-AD68-A643AAA6A8C4}"/>
              </a:ext>
            </a:extLst>
          </p:cNvPr>
          <p:cNvCxnSpPr>
            <a:cxnSpLocks/>
          </p:cNvCxnSpPr>
          <p:nvPr userDrawn="1"/>
        </p:nvCxnSpPr>
        <p:spPr>
          <a:xfrm>
            <a:off x="228600" y="2415910"/>
            <a:ext cx="4022558" cy="0"/>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199" y="1371600"/>
            <a:ext cx="3619501" cy="877824"/>
          </a:xfrm>
        </p:spPr>
        <p:txBody>
          <a:bodyPr/>
          <a:lstStyle>
            <a:lvl1pPr>
              <a:lnSpc>
                <a:spcPts val="4320"/>
              </a:lnSpc>
              <a:defRPr>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2512255900"/>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alette Star of the show">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79CA9-81D6-424A-8046-4B56E1D25059}"/>
              </a:ext>
            </a:extLst>
          </p:cNvPr>
          <p:cNvSpPr>
            <a:spLocks noGrp="1"/>
          </p:cNvSpPr>
          <p:nvPr>
            <p:ph type="title" hasCustomPrompt="1"/>
          </p:nvPr>
        </p:nvSpPr>
        <p:spPr>
          <a:xfrm>
            <a:off x="457199" y="2569464"/>
            <a:ext cx="3619501" cy="1179576"/>
          </a:xfrm>
        </p:spPr>
        <p:txBody>
          <a:bodyPr anchor="t" anchorCtr="0">
            <a:normAutofit/>
          </a:bodyPr>
          <a:lstStyle>
            <a:lvl1pPr>
              <a:lnSpc>
                <a:spcPts val="4000"/>
              </a:lnSpc>
              <a:defRPr sz="3200"/>
            </a:lvl1pPr>
          </a:lstStyle>
          <a:p>
            <a:r>
              <a:rPr lang="en-US" dirty="0"/>
              <a:t>Click to edit title</a:t>
            </a:r>
          </a:p>
        </p:txBody>
      </p:sp>
      <p:sp>
        <p:nvSpPr>
          <p:cNvPr id="9" name="Picture Placeholder 8">
            <a:extLst>
              <a:ext uri="{FF2B5EF4-FFF2-40B4-BE49-F238E27FC236}">
                <a16:creationId xmlns:a16="http://schemas.microsoft.com/office/drawing/2014/main" id="{B2F51F73-5064-47F8-83FD-440E0ED1950B}"/>
              </a:ext>
            </a:extLst>
          </p:cNvPr>
          <p:cNvSpPr>
            <a:spLocks noGrp="1"/>
          </p:cNvSpPr>
          <p:nvPr>
            <p:ph type="pic" sz="quarter" idx="13"/>
          </p:nvPr>
        </p:nvSpPr>
        <p:spPr>
          <a:xfrm>
            <a:off x="4279392" y="1463040"/>
            <a:ext cx="1499616" cy="2194560"/>
          </a:xfrm>
          <a:prstGeom prst="rect">
            <a:avLst/>
          </a:prstGeom>
        </p:spPr>
        <p:txBody>
          <a:bodyPr/>
          <a:lstStyle>
            <a:lvl1pPr>
              <a:defRPr sz="2000"/>
            </a:lvl1pPr>
          </a:lstStyle>
          <a:p>
            <a:endParaRPr lang="en-US" dirty="0"/>
          </a:p>
        </p:txBody>
      </p:sp>
      <p:sp>
        <p:nvSpPr>
          <p:cNvPr id="18" name="Picture Placeholder 8">
            <a:extLst>
              <a:ext uri="{FF2B5EF4-FFF2-40B4-BE49-F238E27FC236}">
                <a16:creationId xmlns:a16="http://schemas.microsoft.com/office/drawing/2014/main" id="{06FF689A-8221-42E8-96D4-ED4D3AD501F8}"/>
              </a:ext>
            </a:extLst>
          </p:cNvPr>
          <p:cNvSpPr>
            <a:spLocks noGrp="1"/>
          </p:cNvSpPr>
          <p:nvPr>
            <p:ph type="pic" sz="quarter" idx="14"/>
          </p:nvPr>
        </p:nvSpPr>
        <p:spPr>
          <a:xfrm>
            <a:off x="6227064" y="1463040"/>
            <a:ext cx="1499616" cy="2194560"/>
          </a:xfrm>
          <a:prstGeom prst="rect">
            <a:avLst/>
          </a:prstGeom>
        </p:spPr>
        <p:txBody>
          <a:bodyPr/>
          <a:lstStyle>
            <a:lvl1pPr>
              <a:defRPr sz="2000"/>
            </a:lvl1pPr>
          </a:lstStyle>
          <a:p>
            <a:endParaRPr lang="en-US" dirty="0"/>
          </a:p>
        </p:txBody>
      </p:sp>
      <p:sp>
        <p:nvSpPr>
          <p:cNvPr id="19" name="Picture Placeholder 8">
            <a:extLst>
              <a:ext uri="{FF2B5EF4-FFF2-40B4-BE49-F238E27FC236}">
                <a16:creationId xmlns:a16="http://schemas.microsoft.com/office/drawing/2014/main" id="{96424DB2-4D46-493F-A5B8-8901EDA394F2}"/>
              </a:ext>
            </a:extLst>
          </p:cNvPr>
          <p:cNvSpPr>
            <a:spLocks noGrp="1"/>
          </p:cNvSpPr>
          <p:nvPr>
            <p:ph type="pic" sz="quarter" idx="15"/>
          </p:nvPr>
        </p:nvSpPr>
        <p:spPr>
          <a:xfrm>
            <a:off x="8174736" y="1463040"/>
            <a:ext cx="1499616" cy="2194560"/>
          </a:xfrm>
          <a:prstGeom prst="rect">
            <a:avLst/>
          </a:prstGeom>
        </p:spPr>
        <p:txBody>
          <a:bodyPr/>
          <a:lstStyle>
            <a:lvl1pPr>
              <a:defRPr sz="2000"/>
            </a:lvl1pPr>
          </a:lstStyle>
          <a:p>
            <a:endParaRPr lang="en-US" dirty="0"/>
          </a:p>
        </p:txBody>
      </p:sp>
      <p:sp>
        <p:nvSpPr>
          <p:cNvPr id="20" name="Picture Placeholder 8">
            <a:extLst>
              <a:ext uri="{FF2B5EF4-FFF2-40B4-BE49-F238E27FC236}">
                <a16:creationId xmlns:a16="http://schemas.microsoft.com/office/drawing/2014/main" id="{0AF2B6E1-5738-41B1-8C15-EA6715490140}"/>
              </a:ext>
            </a:extLst>
          </p:cNvPr>
          <p:cNvSpPr>
            <a:spLocks noGrp="1"/>
          </p:cNvSpPr>
          <p:nvPr>
            <p:ph type="pic" sz="quarter" idx="16"/>
          </p:nvPr>
        </p:nvSpPr>
        <p:spPr>
          <a:xfrm>
            <a:off x="10122408" y="1463040"/>
            <a:ext cx="1499616" cy="2194560"/>
          </a:xfrm>
          <a:prstGeom prst="rect">
            <a:avLst/>
          </a:prstGeom>
        </p:spPr>
        <p:txBody>
          <a:bodyPr/>
          <a:lstStyle>
            <a:lvl1pPr>
              <a:defRPr sz="2000"/>
            </a:lvl1pPr>
          </a:lstStyle>
          <a:p>
            <a:endParaRPr lang="en-US" dirty="0"/>
          </a:p>
        </p:txBody>
      </p:sp>
      <p:sp>
        <p:nvSpPr>
          <p:cNvPr id="21" name="Picture Placeholder 8">
            <a:extLst>
              <a:ext uri="{FF2B5EF4-FFF2-40B4-BE49-F238E27FC236}">
                <a16:creationId xmlns:a16="http://schemas.microsoft.com/office/drawing/2014/main" id="{6C8D73EB-347C-4E13-94C8-FA8FADE46559}"/>
              </a:ext>
            </a:extLst>
          </p:cNvPr>
          <p:cNvSpPr>
            <a:spLocks noGrp="1"/>
          </p:cNvSpPr>
          <p:nvPr>
            <p:ph type="pic" sz="quarter" idx="17"/>
          </p:nvPr>
        </p:nvSpPr>
        <p:spPr>
          <a:xfrm>
            <a:off x="4279392" y="4087368"/>
            <a:ext cx="1499616" cy="2194560"/>
          </a:xfrm>
          <a:prstGeom prst="rect">
            <a:avLst/>
          </a:prstGeom>
        </p:spPr>
        <p:txBody>
          <a:bodyPr/>
          <a:lstStyle>
            <a:lvl1pPr>
              <a:defRPr sz="2000"/>
            </a:lvl1pPr>
          </a:lstStyle>
          <a:p>
            <a:endParaRPr lang="en-US" dirty="0"/>
          </a:p>
        </p:txBody>
      </p:sp>
      <p:sp>
        <p:nvSpPr>
          <p:cNvPr id="22" name="Picture Placeholder 8">
            <a:extLst>
              <a:ext uri="{FF2B5EF4-FFF2-40B4-BE49-F238E27FC236}">
                <a16:creationId xmlns:a16="http://schemas.microsoft.com/office/drawing/2014/main" id="{9DFA5C56-9B47-4F87-8E12-30A936274F1B}"/>
              </a:ext>
            </a:extLst>
          </p:cNvPr>
          <p:cNvSpPr>
            <a:spLocks noGrp="1"/>
          </p:cNvSpPr>
          <p:nvPr>
            <p:ph type="pic" sz="quarter" idx="18"/>
          </p:nvPr>
        </p:nvSpPr>
        <p:spPr>
          <a:xfrm>
            <a:off x="6227064" y="4087368"/>
            <a:ext cx="1499616" cy="2194560"/>
          </a:xfrm>
          <a:prstGeom prst="rect">
            <a:avLst/>
          </a:prstGeom>
        </p:spPr>
        <p:txBody>
          <a:bodyPr/>
          <a:lstStyle>
            <a:lvl1pPr>
              <a:defRPr sz="2000"/>
            </a:lvl1pPr>
          </a:lstStyle>
          <a:p>
            <a:endParaRPr lang="en-US" dirty="0"/>
          </a:p>
        </p:txBody>
      </p:sp>
      <p:sp>
        <p:nvSpPr>
          <p:cNvPr id="23" name="Picture Placeholder 8">
            <a:extLst>
              <a:ext uri="{FF2B5EF4-FFF2-40B4-BE49-F238E27FC236}">
                <a16:creationId xmlns:a16="http://schemas.microsoft.com/office/drawing/2014/main" id="{1E3B5888-98ED-48E4-8AA8-5BAB43F8516C}"/>
              </a:ext>
            </a:extLst>
          </p:cNvPr>
          <p:cNvSpPr>
            <a:spLocks noGrp="1"/>
          </p:cNvSpPr>
          <p:nvPr>
            <p:ph type="pic" sz="quarter" idx="19"/>
          </p:nvPr>
        </p:nvSpPr>
        <p:spPr>
          <a:xfrm>
            <a:off x="8174736" y="4087368"/>
            <a:ext cx="1499616" cy="2194560"/>
          </a:xfrm>
          <a:prstGeom prst="rect">
            <a:avLst/>
          </a:prstGeom>
        </p:spPr>
        <p:txBody>
          <a:bodyPr/>
          <a:lstStyle>
            <a:lvl1pPr>
              <a:defRPr sz="2000"/>
            </a:lvl1pPr>
          </a:lstStyle>
          <a:p>
            <a:endParaRPr lang="en-US" dirty="0"/>
          </a:p>
        </p:txBody>
      </p:sp>
      <p:sp>
        <p:nvSpPr>
          <p:cNvPr id="24" name="Picture Placeholder 8">
            <a:extLst>
              <a:ext uri="{FF2B5EF4-FFF2-40B4-BE49-F238E27FC236}">
                <a16:creationId xmlns:a16="http://schemas.microsoft.com/office/drawing/2014/main" id="{569C9EE3-34D1-4DE0-B06C-2F6212F7C329}"/>
              </a:ext>
            </a:extLst>
          </p:cNvPr>
          <p:cNvSpPr>
            <a:spLocks noGrp="1"/>
          </p:cNvSpPr>
          <p:nvPr>
            <p:ph type="pic" sz="quarter" idx="20"/>
          </p:nvPr>
        </p:nvSpPr>
        <p:spPr>
          <a:xfrm>
            <a:off x="10122408" y="4087368"/>
            <a:ext cx="1499616" cy="2194560"/>
          </a:xfrm>
          <a:prstGeom prst="rect">
            <a:avLst/>
          </a:prstGeom>
        </p:spPr>
        <p:txBody>
          <a:bodyPr/>
          <a:lstStyle>
            <a:lvl1pPr>
              <a:defRPr sz="2000"/>
            </a:lvl1pPr>
          </a:lstStyle>
          <a:p>
            <a:endParaRPr lang="en-US" dirty="0"/>
          </a:p>
        </p:txBody>
      </p:sp>
    </p:spTree>
    <p:extLst>
      <p:ext uri="{BB962C8B-B14F-4D97-AF65-F5344CB8AC3E}">
        <p14:creationId xmlns:p14="http://schemas.microsoft.com/office/powerpoint/2010/main" val="15539207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mmersive palette Star of the show">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462B86F-90E5-425E-9F83-8477D8111E1D}"/>
              </a:ext>
            </a:extLst>
          </p:cNvPr>
          <p:cNvSpPr/>
          <p:nvPr userDrawn="1"/>
        </p:nvSpPr>
        <p:spPr>
          <a:xfrm>
            <a:off x="0" y="495300"/>
            <a:ext cx="6057900" cy="13335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F5269853-3C2C-4F9C-B1BB-E00F7A1DB9E1}"/>
              </a:ext>
            </a:extLst>
          </p:cNvPr>
          <p:cNvSpPr/>
          <p:nvPr userDrawn="1"/>
        </p:nvSpPr>
        <p:spPr>
          <a:xfrm>
            <a:off x="6530703" y="495300"/>
            <a:ext cx="2931587" cy="26289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93759D58-52AF-4785-8A33-F528F46D88A3}"/>
              </a:ext>
            </a:extLst>
          </p:cNvPr>
          <p:cNvSpPr/>
          <p:nvPr userDrawn="1"/>
        </p:nvSpPr>
        <p:spPr>
          <a:xfrm>
            <a:off x="8852618" y="3863713"/>
            <a:ext cx="2921000" cy="2590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6AD3E0F4-EC0D-43C2-AC84-A53134C8566E}"/>
              </a:ext>
            </a:extLst>
          </p:cNvPr>
          <p:cNvSpPr/>
          <p:nvPr userDrawn="1"/>
        </p:nvSpPr>
        <p:spPr>
          <a:xfrm>
            <a:off x="228600" y="241300"/>
            <a:ext cx="11772900" cy="6400800"/>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199" y="914400"/>
            <a:ext cx="5638801" cy="1572126"/>
          </a:xfrm>
        </p:spPr>
        <p:txBody>
          <a:bodyPr anchor="t" anchorCtr="0">
            <a:noAutofit/>
          </a:bodyPr>
          <a:lstStyle>
            <a:lvl1pPr>
              <a:defRPr>
                <a:solidFill>
                  <a:schemeClr val="tx1"/>
                </a:solidFill>
              </a:defRPr>
            </a:lvl1pPr>
          </a:lstStyle>
          <a:p>
            <a:r>
              <a:rPr lang="en-US" dirty="0"/>
              <a:t>Click to edit Master title style</a:t>
            </a:r>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457200" y="2489200"/>
            <a:ext cx="5202936" cy="3547872"/>
          </a:xfrm>
          <a:prstGeom prst="rect">
            <a:avLst/>
          </a:prstGeom>
        </p:spPr>
        <p:txBody>
          <a:bodyPr/>
          <a:lstStyle>
            <a:lvl1pPr marL="0" indent="0">
              <a:lnSpc>
                <a:spcPts val="3000"/>
              </a:lnSpc>
              <a:spcBef>
                <a:spcPts val="0"/>
              </a:spcBef>
              <a:buNone/>
              <a:defRPr sz="1800">
                <a:solidFill>
                  <a:schemeClr val="tx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Click to edit text</a:t>
            </a:r>
          </a:p>
        </p:txBody>
      </p:sp>
      <p:sp>
        <p:nvSpPr>
          <p:cNvPr id="7" name="Picture Placeholder 6">
            <a:extLst>
              <a:ext uri="{FF2B5EF4-FFF2-40B4-BE49-F238E27FC236}">
                <a16:creationId xmlns:a16="http://schemas.microsoft.com/office/drawing/2014/main" id="{9A66F217-0E52-4AD8-82BA-AB332C59638C}"/>
              </a:ext>
            </a:extLst>
          </p:cNvPr>
          <p:cNvSpPr>
            <a:spLocks noGrp="1"/>
          </p:cNvSpPr>
          <p:nvPr>
            <p:ph type="pic" sz="quarter" idx="15"/>
          </p:nvPr>
        </p:nvSpPr>
        <p:spPr>
          <a:xfrm>
            <a:off x="6997700" y="914400"/>
            <a:ext cx="4334256" cy="5093208"/>
          </a:xfrm>
          <a:prstGeom prst="rect">
            <a:avLst/>
          </a:prstGeom>
          <a:solidFill>
            <a:schemeClr val="accent3"/>
          </a:solidFill>
        </p:spPr>
        <p:txBody>
          <a:bodyPr anchor="ctr"/>
          <a:lstStyle>
            <a:lvl1pPr marL="0" indent="0" algn="ctr">
              <a:buNone/>
              <a:defRPr/>
            </a:lvl1pPr>
          </a:lstStyle>
          <a:p>
            <a:endParaRPr lang="en-US" dirty="0"/>
          </a:p>
        </p:txBody>
      </p:sp>
    </p:spTree>
    <p:extLst>
      <p:ext uri="{BB962C8B-B14F-4D97-AF65-F5344CB8AC3E}">
        <p14:creationId xmlns:p14="http://schemas.microsoft.com/office/powerpoint/2010/main" val="3180366801"/>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7.xml"/><Relationship Id="rId1" Type="http://schemas.openxmlformats.org/officeDocument/2006/relationships/slideLayout" Target="../slideLayouts/slideLayout6.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9.xml"/><Relationship Id="rId1" Type="http://schemas.openxmlformats.org/officeDocument/2006/relationships/slideLayout" Target="../slideLayouts/slideLayout8.xm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11.xml"/><Relationship Id="rId1" Type="http://schemas.openxmlformats.org/officeDocument/2006/relationships/slideLayout" Target="../slideLayouts/slideLayout10.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image" Target="../media/image4.png"/><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image" Target="../media/image3.png"/><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image" Target="../media/image2.png"/><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theme" Target="../theme/theme5.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80DF88-AC53-41A3-8067-D7E6D5DB195F}"/>
              </a:ext>
            </a:extLst>
          </p:cNvPr>
          <p:cNvSpPr>
            <a:spLocks noGrp="1"/>
          </p:cNvSpPr>
          <p:nvPr>
            <p:ph type="title"/>
          </p:nvPr>
        </p:nvSpPr>
        <p:spPr>
          <a:xfrm>
            <a:off x="457199" y="914400"/>
            <a:ext cx="11174819" cy="903767"/>
          </a:xfrm>
          <a:prstGeom prst="rect">
            <a:avLst/>
          </a:prstGeom>
        </p:spPr>
        <p:txBody>
          <a:bodyPr vert="horz" lIns="91440" tIns="45720" rIns="91440" bIns="45720" rtlCol="0" anchor="ctr">
            <a:normAutofit/>
          </a:bodyPr>
          <a:lstStyle/>
          <a:p>
            <a:r>
              <a:rPr lang="en-US"/>
              <a:t>Click to edit Master title style</a:t>
            </a:r>
          </a:p>
        </p:txBody>
      </p:sp>
      <p:sp>
        <p:nvSpPr>
          <p:cNvPr id="4" name="Date Placeholder 3">
            <a:extLst>
              <a:ext uri="{FF2B5EF4-FFF2-40B4-BE49-F238E27FC236}">
                <a16:creationId xmlns:a16="http://schemas.microsoft.com/office/drawing/2014/main" id="{EA4755C1-18CC-4FD3-A030-3DAF469919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310904-DE8F-4B8E-99C6-5AFA03672FFA}" type="datetimeFigureOut">
              <a:rPr lang="en-US" smtClean="0"/>
              <a:t>8/9/2022</a:t>
            </a:fld>
            <a:endParaRPr lang="en-US" dirty="0"/>
          </a:p>
        </p:txBody>
      </p:sp>
      <p:sp>
        <p:nvSpPr>
          <p:cNvPr id="5" name="Footer Placeholder 4">
            <a:extLst>
              <a:ext uri="{FF2B5EF4-FFF2-40B4-BE49-F238E27FC236}">
                <a16:creationId xmlns:a16="http://schemas.microsoft.com/office/drawing/2014/main" id="{A8E029F1-B791-445F-A184-90CC7A1BEC1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5AD98767-7C9E-42DE-9782-D932A0FF1BF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C5FADE3-B84E-4AF7-91CC-AB47E1A43619}" type="slidenum">
              <a:rPr lang="en-US" smtClean="0"/>
              <a:t>‹#›</a:t>
            </a:fld>
            <a:endParaRPr lang="en-US" dirty="0"/>
          </a:p>
        </p:txBody>
      </p:sp>
    </p:spTree>
    <p:extLst>
      <p:ext uri="{BB962C8B-B14F-4D97-AF65-F5344CB8AC3E}">
        <p14:creationId xmlns:p14="http://schemas.microsoft.com/office/powerpoint/2010/main" val="2263488725"/>
      </p:ext>
    </p:extLst>
  </p:cSld>
  <p:clrMap bg1="lt1" tx1="dk1" bg2="lt2" tx2="dk2" accent1="accent1" accent2="accent2" accent3="accent3" accent4="accent4" accent5="accent5" accent6="accent6" hlink="hlink" folHlink="folHlink"/>
  <p:sldLayoutIdLst>
    <p:sldLayoutId id="2147483688" r:id="rId1"/>
    <p:sldLayoutId id="2147483700" r:id="rId2"/>
    <p:sldLayoutId id="2147483701" r:id="rId3"/>
    <p:sldLayoutId id="2147483702" r:id="rId4"/>
    <p:sldLayoutId id="2147483662" r:id="rId5"/>
  </p:sldLayoutIdLst>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112" userDrawn="1">
          <p15:clr>
            <a:srgbClr val="F26B43"/>
          </p15:clr>
        </p15:guide>
        <p15:guide id="2" pos="2568" userDrawn="1">
          <p15:clr>
            <a:srgbClr val="F26B43"/>
          </p15:clr>
        </p15:guide>
        <p15:guide id="3" pos="288" userDrawn="1">
          <p15:clr>
            <a:srgbClr val="5ACBF0"/>
          </p15:clr>
        </p15:guide>
        <p15:guide id="4" pos="7392" userDrawn="1">
          <p15:clr>
            <a:srgbClr val="5ACBF0"/>
          </p15:clr>
        </p15:guide>
        <p15:guide id="5" orient="horz" pos="576" userDrawn="1">
          <p15:clr>
            <a:srgbClr val="5ACBF0"/>
          </p15:clr>
        </p15:guide>
        <p15:guide id="6" orient="horz" pos="3744"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80DF88-AC53-41A3-8067-D7E6D5DB195F}"/>
              </a:ext>
            </a:extLst>
          </p:cNvPr>
          <p:cNvSpPr>
            <a:spLocks noGrp="1"/>
          </p:cNvSpPr>
          <p:nvPr>
            <p:ph type="title"/>
          </p:nvPr>
        </p:nvSpPr>
        <p:spPr>
          <a:xfrm>
            <a:off x="457199" y="914400"/>
            <a:ext cx="11174819" cy="903767"/>
          </a:xfrm>
          <a:prstGeom prst="rect">
            <a:avLst/>
          </a:prstGeom>
        </p:spPr>
        <p:txBody>
          <a:bodyPr vert="horz" lIns="91440" tIns="45720" rIns="91440" bIns="45720" rtlCol="0" anchor="ctr">
            <a:normAutofit/>
          </a:bodyPr>
          <a:lstStyle/>
          <a:p>
            <a:r>
              <a:rPr lang="en-US"/>
              <a:t>Click to edit Master title style</a:t>
            </a:r>
          </a:p>
        </p:txBody>
      </p:sp>
      <p:sp>
        <p:nvSpPr>
          <p:cNvPr id="4" name="Date Placeholder 3">
            <a:extLst>
              <a:ext uri="{FF2B5EF4-FFF2-40B4-BE49-F238E27FC236}">
                <a16:creationId xmlns:a16="http://schemas.microsoft.com/office/drawing/2014/main" id="{EA4755C1-18CC-4FD3-A030-3DAF469919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310904-DE8F-4B8E-99C6-5AFA03672FFA}" type="datetimeFigureOut">
              <a:rPr lang="en-US" smtClean="0"/>
              <a:t>8/9/2022</a:t>
            </a:fld>
            <a:endParaRPr lang="en-US" dirty="0"/>
          </a:p>
        </p:txBody>
      </p:sp>
      <p:sp>
        <p:nvSpPr>
          <p:cNvPr id="5" name="Footer Placeholder 4">
            <a:extLst>
              <a:ext uri="{FF2B5EF4-FFF2-40B4-BE49-F238E27FC236}">
                <a16:creationId xmlns:a16="http://schemas.microsoft.com/office/drawing/2014/main" id="{A8E029F1-B791-445F-A184-90CC7A1BEC1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5AD98767-7C9E-42DE-9782-D932A0FF1BF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C5FADE3-B84E-4AF7-91CC-AB47E1A43619}" type="slidenum">
              <a:rPr lang="en-US" smtClean="0"/>
              <a:t>‹#›</a:t>
            </a:fld>
            <a:endParaRPr lang="en-US" dirty="0"/>
          </a:p>
        </p:txBody>
      </p:sp>
    </p:spTree>
    <p:extLst>
      <p:ext uri="{BB962C8B-B14F-4D97-AF65-F5344CB8AC3E}">
        <p14:creationId xmlns:p14="http://schemas.microsoft.com/office/powerpoint/2010/main" val="2911603562"/>
      </p:ext>
    </p:extLst>
  </p:cSld>
  <p:clrMap bg1="lt1" tx1="dk1" bg2="lt2" tx2="dk2" accent1="accent1" accent2="accent2" accent3="accent3" accent4="accent4" accent5="accent5" accent6="accent6" hlink="hlink" folHlink="folHlink"/>
  <p:sldLayoutIdLst>
    <p:sldLayoutId id="2147483729" r:id="rId1"/>
    <p:sldLayoutId id="2147483711" r:id="rId2"/>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112" userDrawn="1">
          <p15:clr>
            <a:srgbClr val="F26B43"/>
          </p15:clr>
        </p15:guide>
        <p15:guide id="2" pos="2568" userDrawn="1">
          <p15:clr>
            <a:srgbClr val="F26B43"/>
          </p15:clr>
        </p15:guide>
        <p15:guide id="3" pos="288" userDrawn="1">
          <p15:clr>
            <a:srgbClr val="5ACBF0"/>
          </p15:clr>
        </p15:guide>
        <p15:guide id="4" pos="7392" userDrawn="1">
          <p15:clr>
            <a:srgbClr val="5ACBF0"/>
          </p15:clr>
        </p15:guide>
        <p15:guide id="5" orient="horz" pos="576" userDrawn="1">
          <p15:clr>
            <a:srgbClr val="5ACBF0"/>
          </p15:clr>
        </p15:guide>
        <p15:guide id="6" orient="horz" pos="3744" userDrawn="1">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80DF88-AC53-41A3-8067-D7E6D5DB195F}"/>
              </a:ext>
            </a:extLst>
          </p:cNvPr>
          <p:cNvSpPr>
            <a:spLocks noGrp="1"/>
          </p:cNvSpPr>
          <p:nvPr>
            <p:ph type="title"/>
          </p:nvPr>
        </p:nvSpPr>
        <p:spPr>
          <a:xfrm>
            <a:off x="457199" y="914400"/>
            <a:ext cx="11174819" cy="903767"/>
          </a:xfrm>
          <a:prstGeom prst="rect">
            <a:avLst/>
          </a:prstGeom>
        </p:spPr>
        <p:txBody>
          <a:bodyPr vert="horz" lIns="91440" tIns="45720" rIns="91440" bIns="45720" rtlCol="0" anchor="ctr">
            <a:normAutofit/>
          </a:bodyPr>
          <a:lstStyle/>
          <a:p>
            <a:r>
              <a:rPr lang="en-US"/>
              <a:t>Click to edit Master title style</a:t>
            </a:r>
          </a:p>
        </p:txBody>
      </p:sp>
      <p:sp>
        <p:nvSpPr>
          <p:cNvPr id="4" name="Date Placeholder 3">
            <a:extLst>
              <a:ext uri="{FF2B5EF4-FFF2-40B4-BE49-F238E27FC236}">
                <a16:creationId xmlns:a16="http://schemas.microsoft.com/office/drawing/2014/main" id="{EA4755C1-18CC-4FD3-A030-3DAF469919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310904-DE8F-4B8E-99C6-5AFA03672FFA}" type="datetimeFigureOut">
              <a:rPr lang="en-US" smtClean="0"/>
              <a:t>8/9/2022</a:t>
            </a:fld>
            <a:endParaRPr lang="en-US" dirty="0"/>
          </a:p>
        </p:txBody>
      </p:sp>
      <p:sp>
        <p:nvSpPr>
          <p:cNvPr id="5" name="Footer Placeholder 4">
            <a:extLst>
              <a:ext uri="{FF2B5EF4-FFF2-40B4-BE49-F238E27FC236}">
                <a16:creationId xmlns:a16="http://schemas.microsoft.com/office/drawing/2014/main" id="{A8E029F1-B791-445F-A184-90CC7A1BEC1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5AD98767-7C9E-42DE-9782-D932A0FF1BF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C5FADE3-B84E-4AF7-91CC-AB47E1A43619}" type="slidenum">
              <a:rPr lang="en-US" smtClean="0"/>
              <a:t>‹#›</a:t>
            </a:fld>
            <a:endParaRPr lang="en-US" dirty="0"/>
          </a:p>
        </p:txBody>
      </p:sp>
    </p:spTree>
    <p:extLst>
      <p:ext uri="{BB962C8B-B14F-4D97-AF65-F5344CB8AC3E}">
        <p14:creationId xmlns:p14="http://schemas.microsoft.com/office/powerpoint/2010/main" val="1044508539"/>
      </p:ext>
    </p:extLst>
  </p:cSld>
  <p:clrMap bg1="lt1" tx1="dk1" bg2="lt2" tx2="dk2" accent1="accent1" accent2="accent2" accent3="accent3" accent4="accent4" accent5="accent5" accent6="accent6" hlink="hlink" folHlink="folHlink"/>
  <p:sldLayoutIdLst>
    <p:sldLayoutId id="2147483730" r:id="rId1"/>
    <p:sldLayoutId id="2147483723" r:id="rId2"/>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112" userDrawn="1">
          <p15:clr>
            <a:srgbClr val="F26B43"/>
          </p15:clr>
        </p15:guide>
        <p15:guide id="2" pos="2568" userDrawn="1">
          <p15:clr>
            <a:srgbClr val="F26B43"/>
          </p15:clr>
        </p15:guide>
        <p15:guide id="3" pos="288" userDrawn="1">
          <p15:clr>
            <a:srgbClr val="5ACBF0"/>
          </p15:clr>
        </p15:guide>
        <p15:guide id="4" pos="7392" userDrawn="1">
          <p15:clr>
            <a:srgbClr val="5ACBF0"/>
          </p15:clr>
        </p15:guide>
        <p15:guide id="5" orient="horz" pos="576" userDrawn="1">
          <p15:clr>
            <a:srgbClr val="5ACBF0"/>
          </p15:clr>
        </p15:guide>
        <p15:guide id="6" orient="horz" pos="3744" userDrawn="1">
          <p15:clr>
            <a:srgbClr val="5ACBF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80DF88-AC53-41A3-8067-D7E6D5DB195F}"/>
              </a:ext>
            </a:extLst>
          </p:cNvPr>
          <p:cNvSpPr>
            <a:spLocks noGrp="1"/>
          </p:cNvSpPr>
          <p:nvPr>
            <p:ph type="title"/>
          </p:nvPr>
        </p:nvSpPr>
        <p:spPr>
          <a:xfrm>
            <a:off x="457199" y="914400"/>
            <a:ext cx="11174819" cy="903767"/>
          </a:xfrm>
          <a:prstGeom prst="rect">
            <a:avLst/>
          </a:prstGeom>
        </p:spPr>
        <p:txBody>
          <a:bodyPr vert="horz" lIns="91440" tIns="45720" rIns="91440" bIns="45720" rtlCol="0" anchor="ctr">
            <a:normAutofit/>
          </a:bodyPr>
          <a:lstStyle/>
          <a:p>
            <a:r>
              <a:rPr lang="en-US"/>
              <a:t>Click to edit Master title style</a:t>
            </a:r>
          </a:p>
        </p:txBody>
      </p:sp>
      <p:sp>
        <p:nvSpPr>
          <p:cNvPr id="4" name="Date Placeholder 3">
            <a:extLst>
              <a:ext uri="{FF2B5EF4-FFF2-40B4-BE49-F238E27FC236}">
                <a16:creationId xmlns:a16="http://schemas.microsoft.com/office/drawing/2014/main" id="{EA4755C1-18CC-4FD3-A030-3DAF469919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310904-DE8F-4B8E-99C6-5AFA03672FFA}" type="datetimeFigureOut">
              <a:rPr lang="en-US" smtClean="0"/>
              <a:t>8/9/2022</a:t>
            </a:fld>
            <a:endParaRPr lang="en-US" dirty="0"/>
          </a:p>
        </p:txBody>
      </p:sp>
      <p:sp>
        <p:nvSpPr>
          <p:cNvPr id="5" name="Footer Placeholder 4">
            <a:extLst>
              <a:ext uri="{FF2B5EF4-FFF2-40B4-BE49-F238E27FC236}">
                <a16:creationId xmlns:a16="http://schemas.microsoft.com/office/drawing/2014/main" id="{A8E029F1-B791-445F-A184-90CC7A1BEC1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5AD98767-7C9E-42DE-9782-D932A0FF1BF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C5FADE3-B84E-4AF7-91CC-AB47E1A43619}" type="slidenum">
              <a:rPr lang="en-US" smtClean="0"/>
              <a:t>‹#›</a:t>
            </a:fld>
            <a:endParaRPr lang="en-US" dirty="0"/>
          </a:p>
        </p:txBody>
      </p:sp>
    </p:spTree>
    <p:extLst>
      <p:ext uri="{BB962C8B-B14F-4D97-AF65-F5344CB8AC3E}">
        <p14:creationId xmlns:p14="http://schemas.microsoft.com/office/powerpoint/2010/main" val="2032013640"/>
      </p:ext>
    </p:extLst>
  </p:cSld>
  <p:clrMap bg1="lt1" tx1="dk1" bg2="lt2" tx2="dk2" accent1="accent1" accent2="accent2" accent3="accent3" accent4="accent4" accent5="accent5" accent6="accent6" hlink="hlink" folHlink="folHlink"/>
  <p:sldLayoutIdLst>
    <p:sldLayoutId id="2147483731" r:id="rId1"/>
    <p:sldLayoutId id="2147483704" r:id="rId2"/>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112" userDrawn="1">
          <p15:clr>
            <a:srgbClr val="F26B43"/>
          </p15:clr>
        </p15:guide>
        <p15:guide id="2" pos="2568" userDrawn="1">
          <p15:clr>
            <a:srgbClr val="F26B43"/>
          </p15:clr>
        </p15:guide>
        <p15:guide id="3" pos="288" userDrawn="1">
          <p15:clr>
            <a:srgbClr val="5ACBF0"/>
          </p15:clr>
        </p15:guide>
        <p15:guide id="4" pos="7392" userDrawn="1">
          <p15:clr>
            <a:srgbClr val="5ACBF0"/>
          </p15:clr>
        </p15:guide>
        <p15:guide id="5" orient="horz" pos="576" userDrawn="1">
          <p15:clr>
            <a:srgbClr val="5ACBF0"/>
          </p15:clr>
        </p15:guide>
        <p15:guide id="6" orient="horz" pos="3744" userDrawn="1">
          <p15:clr>
            <a:srgbClr val="5ACBF0"/>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4">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5">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6">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7">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8F310904-DE8F-4B8E-99C6-5AFA03672FFA}" type="datetimeFigureOut">
              <a:rPr lang="en-US" smtClean="0"/>
              <a:t>8/9/2022</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FC5FADE3-B84E-4AF7-91CC-AB47E1A43619}" type="slidenum">
              <a:rPr lang="en-US" smtClean="0"/>
              <a:t>‹#›</a:t>
            </a:fld>
            <a:endParaRPr lang="en-US" dirty="0"/>
          </a:p>
        </p:txBody>
      </p:sp>
    </p:spTree>
    <p:extLst>
      <p:ext uri="{BB962C8B-B14F-4D97-AF65-F5344CB8AC3E}">
        <p14:creationId xmlns:p14="http://schemas.microsoft.com/office/powerpoint/2010/main" val="3926673894"/>
      </p:ext>
    </p:extLst>
  </p:cSld>
  <p:clrMap bg1="dk1" tx1="lt1" bg2="dk2" tx2="lt2" accent1="accent1" accent2="accent2" accent3="accent3" accent4="accent4" accent5="accent5" accent6="accent6" hlink="hlink" folHlink="folHlink"/>
  <p:sldLayoutIdLst>
    <p:sldLayoutId id="2147483985" r:id="rId1"/>
    <p:sldLayoutId id="2147483986" r:id="rId2"/>
    <p:sldLayoutId id="2147483987" r:id="rId3"/>
    <p:sldLayoutId id="2147483988" r:id="rId4"/>
    <p:sldLayoutId id="2147483989" r:id="rId5"/>
    <p:sldLayoutId id="2147483990" r:id="rId6"/>
    <p:sldLayoutId id="2147483991" r:id="rId7"/>
    <p:sldLayoutId id="2147483992" r:id="rId8"/>
    <p:sldLayoutId id="2147483993" r:id="rId9"/>
    <p:sldLayoutId id="2147483994" r:id="rId10"/>
    <p:sldLayoutId id="2147483995" r:id="rId11"/>
    <p:sldLayoutId id="2147483996" r:id="rId12"/>
    <p:sldLayoutId id="2147483997" r:id="rId13"/>
    <p:sldLayoutId id="2147483998" r:id="rId14"/>
    <p:sldLayoutId id="2147483999" r:id="rId15"/>
    <p:sldLayoutId id="2147484000" r:id="rId16"/>
    <p:sldLayoutId id="2147484001" r:id="rId17"/>
    <p:sldLayoutId id="2147484002" r:id="rId18"/>
    <p:sldLayoutId id="2147484003" r:id="rId19"/>
    <p:sldLayoutId id="2147484004" r:id="rId20"/>
    <p:sldLayoutId id="2147484005" r:id="rId21"/>
    <p:sldLayoutId id="2147484006" r:id="rId22"/>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112" userDrawn="1">
          <p15:clr>
            <a:srgbClr val="F26B43"/>
          </p15:clr>
        </p15:guide>
        <p15:guide id="2" pos="2568" userDrawn="1">
          <p15:clr>
            <a:srgbClr val="F26B43"/>
          </p15:clr>
        </p15:guide>
        <p15:guide id="3" pos="288" userDrawn="1">
          <p15:clr>
            <a:srgbClr val="5ACBF0"/>
          </p15:clr>
        </p15:guide>
        <p15:guide id="4" pos="7392" userDrawn="1">
          <p15:clr>
            <a:srgbClr val="5ACBF0"/>
          </p15:clr>
        </p15:guide>
        <p15:guide id="5" orient="horz" pos="576" userDrawn="1">
          <p15:clr>
            <a:srgbClr val="5ACBF0"/>
          </p15:clr>
        </p15:guide>
        <p15:guide id="6" orient="horz" pos="3744" userDrawn="1">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29.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33.xml"/><Relationship Id="rId5" Type="http://schemas.openxmlformats.org/officeDocument/2006/relationships/image" Target="../media/image20.png"/><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30.xml"/><Relationship Id="rId5" Type="http://schemas.openxmlformats.org/officeDocument/2006/relationships/image" Target="../media/image9.svg"/><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31.xml"/></Relationships>
</file>

<file path=ppt/slides/_rels/slide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2.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3.xml"/></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Abstract image of curvy lines">
            <a:extLst>
              <a:ext uri="{FF2B5EF4-FFF2-40B4-BE49-F238E27FC236}">
                <a16:creationId xmlns:a16="http://schemas.microsoft.com/office/drawing/2014/main" id="{81F59575-96AE-45B0-B1FB-3CFC139E9D12}"/>
              </a:ext>
            </a:extLst>
          </p:cNvPr>
          <p:cNvPicPr>
            <a:picLocks noGrp="1" noChangeAspect="1"/>
          </p:cNvPicPr>
          <p:nvPr>
            <p:ph type="pic" sz="quarter" idx="13"/>
          </p:nvPr>
        </p:nvPicPr>
        <p:blipFill>
          <a:blip r:embed="rId3"/>
          <a:srcRect t="2" b="2"/>
          <a:stretch/>
        </p:blipFill>
        <p:spPr/>
      </p:pic>
      <p:sp>
        <p:nvSpPr>
          <p:cNvPr id="4" name="Title 3">
            <a:extLst>
              <a:ext uri="{FF2B5EF4-FFF2-40B4-BE49-F238E27FC236}">
                <a16:creationId xmlns:a16="http://schemas.microsoft.com/office/drawing/2014/main" id="{08347D8D-E852-43D5-858E-2D01BE57FA93}"/>
              </a:ext>
            </a:extLst>
          </p:cNvPr>
          <p:cNvSpPr>
            <a:spLocks noGrp="1"/>
          </p:cNvSpPr>
          <p:nvPr>
            <p:ph type="title"/>
          </p:nvPr>
        </p:nvSpPr>
        <p:spPr>
          <a:xfrm>
            <a:off x="139148" y="221330"/>
            <a:ext cx="6526696" cy="1371600"/>
          </a:xfrm>
        </p:spPr>
        <p:txBody>
          <a:bodyPr anchor="t" anchorCtr="0">
            <a:normAutofit fontScale="90000"/>
          </a:bodyPr>
          <a:lstStyle/>
          <a:p>
            <a:r>
              <a:rPr lang="en-US" dirty="0" err="1">
                <a:solidFill>
                  <a:schemeClr val="tx1"/>
                </a:solidFill>
              </a:rPr>
              <a:t>GrPC</a:t>
            </a:r>
            <a:r>
              <a:rPr lang="en-US" dirty="0">
                <a:solidFill>
                  <a:schemeClr val="tx1"/>
                </a:solidFill>
              </a:rPr>
              <a:t> – Rest </a:t>
            </a:r>
            <a:r>
              <a:rPr lang="en-US" dirty="0" err="1">
                <a:solidFill>
                  <a:schemeClr val="tx1"/>
                </a:solidFill>
              </a:rPr>
              <a:t>api</a:t>
            </a:r>
            <a:r>
              <a:rPr lang="en-US" dirty="0">
                <a:solidFill>
                  <a:schemeClr val="tx1"/>
                </a:solidFill>
              </a:rPr>
              <a:t> - cache</a:t>
            </a:r>
            <a:br>
              <a:rPr lang="en-US" dirty="0">
                <a:solidFill>
                  <a:schemeClr val="tx1"/>
                </a:solidFill>
              </a:rPr>
            </a:br>
            <a:r>
              <a:rPr lang="en-US" dirty="0">
                <a:solidFill>
                  <a:schemeClr val="tx1"/>
                </a:solidFill>
              </a:rPr>
              <a:t>make faster requests &amp; response</a:t>
            </a:r>
          </a:p>
        </p:txBody>
      </p:sp>
    </p:spTree>
    <p:extLst>
      <p:ext uri="{BB962C8B-B14F-4D97-AF65-F5344CB8AC3E}">
        <p14:creationId xmlns:p14="http://schemas.microsoft.com/office/powerpoint/2010/main" val="15583151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A80967-9E6A-0D7C-4C3F-44E3E06B1DE5}"/>
              </a:ext>
            </a:extLst>
          </p:cNvPr>
          <p:cNvSpPr>
            <a:spLocks noGrp="1"/>
          </p:cNvSpPr>
          <p:nvPr>
            <p:ph type="title"/>
          </p:nvPr>
        </p:nvSpPr>
        <p:spPr/>
        <p:txBody>
          <a:bodyPr/>
          <a:lstStyle/>
          <a:p>
            <a:r>
              <a:rPr lang="en-US" dirty="0"/>
              <a:t>I Also made test for REDIS</a:t>
            </a:r>
          </a:p>
        </p:txBody>
      </p:sp>
      <p:sp>
        <p:nvSpPr>
          <p:cNvPr id="3" name="Text Placeholder 2">
            <a:extLst>
              <a:ext uri="{FF2B5EF4-FFF2-40B4-BE49-F238E27FC236}">
                <a16:creationId xmlns:a16="http://schemas.microsoft.com/office/drawing/2014/main" id="{BB3C8299-E269-5E1B-43DA-2C2497278956}"/>
              </a:ext>
            </a:extLst>
          </p:cNvPr>
          <p:cNvSpPr>
            <a:spLocks noGrp="1"/>
          </p:cNvSpPr>
          <p:nvPr>
            <p:ph type="body" sz="quarter" idx="14"/>
          </p:nvPr>
        </p:nvSpPr>
        <p:spPr/>
        <p:txBody>
          <a:bodyPr/>
          <a:lstStyle/>
          <a:p>
            <a:pPr marL="0" indent="0">
              <a:buNone/>
            </a:pPr>
            <a:r>
              <a:rPr lang="en-US" dirty="0"/>
              <a:t>TEST on Redis. </a:t>
            </a:r>
          </a:p>
          <a:p>
            <a:pPr marL="0" indent="0">
              <a:buNone/>
            </a:pPr>
            <a:r>
              <a:rPr lang="en-US" dirty="0"/>
              <a:t>In this test I prepared that test on REST and GRPC with same DB , same Computer.</a:t>
            </a:r>
          </a:p>
          <a:p>
            <a:pPr marL="0" indent="0">
              <a:buNone/>
            </a:pPr>
            <a:r>
              <a:rPr lang="en-US" dirty="0"/>
              <a:t>You can see the result :</a:t>
            </a:r>
          </a:p>
          <a:p>
            <a:pPr marL="0" indent="0">
              <a:buNone/>
            </a:pPr>
            <a:endParaRPr lang="en-US" dirty="0"/>
          </a:p>
        </p:txBody>
      </p:sp>
      <p:pic>
        <p:nvPicPr>
          <p:cNvPr id="5" name="Picture 4">
            <a:extLst>
              <a:ext uri="{FF2B5EF4-FFF2-40B4-BE49-F238E27FC236}">
                <a16:creationId xmlns:a16="http://schemas.microsoft.com/office/drawing/2014/main" id="{2D9C91E5-C426-9496-F733-695E6E9C75BB}"/>
              </a:ext>
            </a:extLst>
          </p:cNvPr>
          <p:cNvPicPr>
            <a:picLocks noChangeAspect="1"/>
          </p:cNvPicPr>
          <p:nvPr/>
        </p:nvPicPr>
        <p:blipFill>
          <a:blip r:embed="rId2"/>
          <a:stretch>
            <a:fillRect/>
          </a:stretch>
        </p:blipFill>
        <p:spPr>
          <a:xfrm>
            <a:off x="6738996" y="1549400"/>
            <a:ext cx="1585623" cy="1981200"/>
          </a:xfrm>
          <a:prstGeom prst="rect">
            <a:avLst/>
          </a:prstGeom>
        </p:spPr>
      </p:pic>
      <p:pic>
        <p:nvPicPr>
          <p:cNvPr id="6" name="Picture 5">
            <a:extLst>
              <a:ext uri="{FF2B5EF4-FFF2-40B4-BE49-F238E27FC236}">
                <a16:creationId xmlns:a16="http://schemas.microsoft.com/office/drawing/2014/main" id="{EDFD8363-3943-5F26-E7BE-B90D42B4414B}"/>
              </a:ext>
            </a:extLst>
          </p:cNvPr>
          <p:cNvPicPr>
            <a:picLocks noChangeAspect="1"/>
          </p:cNvPicPr>
          <p:nvPr/>
        </p:nvPicPr>
        <p:blipFill>
          <a:blip r:embed="rId3"/>
          <a:stretch>
            <a:fillRect/>
          </a:stretch>
        </p:blipFill>
        <p:spPr>
          <a:xfrm>
            <a:off x="8565412" y="1549400"/>
            <a:ext cx="1585623" cy="1981200"/>
          </a:xfrm>
          <a:prstGeom prst="rect">
            <a:avLst/>
          </a:prstGeom>
        </p:spPr>
      </p:pic>
      <p:pic>
        <p:nvPicPr>
          <p:cNvPr id="8" name="Picture 7">
            <a:extLst>
              <a:ext uri="{FF2B5EF4-FFF2-40B4-BE49-F238E27FC236}">
                <a16:creationId xmlns:a16="http://schemas.microsoft.com/office/drawing/2014/main" id="{2A0BE1B2-01B9-D27A-CD06-AF5EFFBA2581}"/>
              </a:ext>
            </a:extLst>
          </p:cNvPr>
          <p:cNvPicPr>
            <a:picLocks noChangeAspect="1"/>
          </p:cNvPicPr>
          <p:nvPr/>
        </p:nvPicPr>
        <p:blipFill>
          <a:blip r:embed="rId4"/>
          <a:stretch>
            <a:fillRect/>
          </a:stretch>
        </p:blipFill>
        <p:spPr>
          <a:xfrm>
            <a:off x="10391827" y="1535112"/>
            <a:ext cx="1585623" cy="2009775"/>
          </a:xfrm>
          <a:prstGeom prst="rect">
            <a:avLst/>
          </a:prstGeom>
        </p:spPr>
      </p:pic>
      <p:pic>
        <p:nvPicPr>
          <p:cNvPr id="10" name="Picture 9">
            <a:extLst>
              <a:ext uri="{FF2B5EF4-FFF2-40B4-BE49-F238E27FC236}">
                <a16:creationId xmlns:a16="http://schemas.microsoft.com/office/drawing/2014/main" id="{8AFCAF1B-3137-F351-03D5-568EA99ED146}"/>
              </a:ext>
            </a:extLst>
          </p:cNvPr>
          <p:cNvPicPr>
            <a:picLocks noChangeAspect="1"/>
          </p:cNvPicPr>
          <p:nvPr/>
        </p:nvPicPr>
        <p:blipFill>
          <a:blip r:embed="rId5"/>
          <a:stretch>
            <a:fillRect/>
          </a:stretch>
        </p:blipFill>
        <p:spPr>
          <a:xfrm>
            <a:off x="8324619" y="4841460"/>
            <a:ext cx="1846017" cy="1241287"/>
          </a:xfrm>
          <a:prstGeom prst="rect">
            <a:avLst/>
          </a:prstGeom>
        </p:spPr>
      </p:pic>
      <p:sp>
        <p:nvSpPr>
          <p:cNvPr id="11" name="Rectangle: Rounded Corners 10">
            <a:extLst>
              <a:ext uri="{FF2B5EF4-FFF2-40B4-BE49-F238E27FC236}">
                <a16:creationId xmlns:a16="http://schemas.microsoft.com/office/drawing/2014/main" id="{6ABC1821-9DB7-0032-813B-09285D134764}"/>
              </a:ext>
            </a:extLst>
          </p:cNvPr>
          <p:cNvSpPr/>
          <p:nvPr/>
        </p:nvSpPr>
        <p:spPr>
          <a:xfrm>
            <a:off x="8008549" y="4092160"/>
            <a:ext cx="2478156" cy="64494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err="1"/>
              <a:t>Avarage</a:t>
            </a:r>
            <a:endParaRPr lang="en-US" dirty="0"/>
          </a:p>
        </p:txBody>
      </p:sp>
    </p:spTree>
    <p:extLst>
      <p:ext uri="{BB962C8B-B14F-4D97-AF65-F5344CB8AC3E}">
        <p14:creationId xmlns:p14="http://schemas.microsoft.com/office/powerpoint/2010/main" val="16885177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A person standing on a rock while looking at the ocean wave with outstretched arms">
            <a:extLst>
              <a:ext uri="{FF2B5EF4-FFF2-40B4-BE49-F238E27FC236}">
                <a16:creationId xmlns:a16="http://schemas.microsoft.com/office/drawing/2014/main" id="{8C1A64BB-92C4-44CC-9AB7-8416F1B9BF56}"/>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a:ext>
            </a:extLst>
          </a:blip>
          <a:srcRect/>
          <a:stretch/>
        </p:blipFill>
        <p:spPr>
          <a:solidFill>
            <a:srgbClr val="6768AB">
              <a:alpha val="75000"/>
            </a:srgbClr>
          </a:solidFill>
        </p:spPr>
      </p:pic>
      <p:sp>
        <p:nvSpPr>
          <p:cNvPr id="4" name="Title 3">
            <a:extLst>
              <a:ext uri="{FF2B5EF4-FFF2-40B4-BE49-F238E27FC236}">
                <a16:creationId xmlns:a16="http://schemas.microsoft.com/office/drawing/2014/main" id="{135A981B-6487-4B00-9EAF-D0D748FA6014}"/>
              </a:ext>
            </a:extLst>
          </p:cNvPr>
          <p:cNvSpPr>
            <a:spLocks noGrp="1"/>
          </p:cNvSpPr>
          <p:nvPr>
            <p:ph type="title"/>
          </p:nvPr>
        </p:nvSpPr>
        <p:spPr>
          <a:xfrm>
            <a:off x="5044764" y="469664"/>
            <a:ext cx="8357190" cy="903767"/>
          </a:xfrm>
        </p:spPr>
        <p:txBody>
          <a:bodyPr/>
          <a:lstStyle/>
          <a:p>
            <a:pPr algn="ctr"/>
            <a:r>
              <a:rPr lang="en-US" b="0" i="0" dirty="0">
                <a:effectLst/>
                <a:latin typeface="open sans" panose="020B0604020202020204" pitchFamily="34" charset="0"/>
              </a:rPr>
              <a:t>What is </a:t>
            </a:r>
            <a:r>
              <a:rPr lang="en-US" b="0" i="0" dirty="0" err="1">
                <a:effectLst/>
                <a:latin typeface="open sans" panose="020B0604020202020204" pitchFamily="34" charset="0"/>
              </a:rPr>
              <a:t>gRPC</a:t>
            </a:r>
            <a:r>
              <a:rPr lang="en-US" b="0" i="0" dirty="0">
                <a:effectLst/>
                <a:latin typeface="open sans" panose="020B0604020202020204" pitchFamily="34" charset="0"/>
              </a:rPr>
              <a:t>?</a:t>
            </a:r>
          </a:p>
        </p:txBody>
      </p:sp>
      <p:sp>
        <p:nvSpPr>
          <p:cNvPr id="6" name="Text Placeholder 5">
            <a:extLst>
              <a:ext uri="{FF2B5EF4-FFF2-40B4-BE49-F238E27FC236}">
                <a16:creationId xmlns:a16="http://schemas.microsoft.com/office/drawing/2014/main" id="{B43F7E3B-CE99-4770-8587-6554C15693F8}"/>
              </a:ext>
            </a:extLst>
          </p:cNvPr>
          <p:cNvSpPr>
            <a:spLocks noGrp="1"/>
          </p:cNvSpPr>
          <p:nvPr>
            <p:ph type="body" sz="quarter" idx="14"/>
          </p:nvPr>
        </p:nvSpPr>
        <p:spPr>
          <a:xfrm>
            <a:off x="457199" y="3650629"/>
            <a:ext cx="6480313" cy="4197096"/>
          </a:xfrm>
        </p:spPr>
        <p:txBody>
          <a:bodyPr/>
          <a:lstStyle/>
          <a:p>
            <a:r>
              <a:rPr lang="en-US" b="0" i="0" dirty="0" err="1">
                <a:solidFill>
                  <a:schemeClr val="tx1"/>
                </a:solidFill>
                <a:effectLst/>
                <a:highlight>
                  <a:srgbClr val="000000"/>
                </a:highlight>
                <a:latin typeface="open sans" panose="020B0606030504020204" pitchFamily="34" charset="0"/>
              </a:rPr>
              <a:t>gRPC</a:t>
            </a:r>
            <a:r>
              <a:rPr lang="en-US" b="0" i="0" dirty="0">
                <a:solidFill>
                  <a:schemeClr val="tx1"/>
                </a:solidFill>
                <a:effectLst/>
                <a:highlight>
                  <a:srgbClr val="000000"/>
                </a:highlight>
                <a:latin typeface="open sans" panose="020B0606030504020204" pitchFamily="34" charset="0"/>
              </a:rPr>
              <a:t> is a modern open source high performance Remote Procedure Call (RPC) framework that can run in any environment. It can efficiently connect services in and across data centers with pluggable support for load balancing, tracing, health checking and authentication. It is also applicable in last mile of distributed computing to connect devices, mobile applications and browsers to backend services.</a:t>
            </a:r>
            <a:endParaRPr lang="en-US" dirty="0">
              <a:solidFill>
                <a:schemeClr val="tx1"/>
              </a:solidFill>
              <a:highlight>
                <a:srgbClr val="000000"/>
              </a:highlight>
            </a:endParaRPr>
          </a:p>
        </p:txBody>
      </p:sp>
      <p:pic>
        <p:nvPicPr>
          <p:cNvPr id="11" name="Graphic 10">
            <a:extLst>
              <a:ext uri="{FF2B5EF4-FFF2-40B4-BE49-F238E27FC236}">
                <a16:creationId xmlns:a16="http://schemas.microsoft.com/office/drawing/2014/main" id="{7E2BB441-9870-94A7-925F-351EE8DD4A5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81269" y="469664"/>
            <a:ext cx="5095462" cy="3018508"/>
          </a:xfrm>
          <a:prstGeom prst="rect">
            <a:avLst/>
          </a:prstGeom>
        </p:spPr>
      </p:pic>
    </p:spTree>
    <p:extLst>
      <p:ext uri="{BB962C8B-B14F-4D97-AF65-F5344CB8AC3E}">
        <p14:creationId xmlns:p14="http://schemas.microsoft.com/office/powerpoint/2010/main" val="38985113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F41CB42D-A527-44ED-ADE2-30B3266BAFB1}"/>
              </a:ext>
              <a:ext uri="{C183D7F6-B498-43B3-948B-1728B52AA6E4}">
                <adec:decorative xmlns:adec="http://schemas.microsoft.com/office/drawing/2017/decorative" val="1"/>
              </a:ext>
            </a:extLst>
          </p:cNvPr>
          <p:cNvSpPr/>
          <p:nvPr/>
        </p:nvSpPr>
        <p:spPr>
          <a:xfrm>
            <a:off x="228600" y="241300"/>
            <a:ext cx="11772900" cy="6400800"/>
          </a:xfrm>
          <a:prstGeom prst="rect">
            <a:avLst/>
          </a:prstGeom>
          <a:no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Picture Placeholder 3">
            <a:extLst>
              <a:ext uri="{FF2B5EF4-FFF2-40B4-BE49-F238E27FC236}">
                <a16:creationId xmlns:a16="http://schemas.microsoft.com/office/drawing/2014/main" id="{FAFE8C84-646B-D46D-BC02-6DBF2F88CF0C}"/>
              </a:ext>
            </a:extLst>
          </p:cNvPr>
          <p:cNvSpPr>
            <a:spLocks noGrp="1"/>
          </p:cNvSpPr>
          <p:nvPr>
            <p:ph type="pic" sz="quarter" idx="15"/>
          </p:nvPr>
        </p:nvSpPr>
        <p:spPr/>
      </p:sp>
      <p:pic>
        <p:nvPicPr>
          <p:cNvPr id="6" name="Picture 5">
            <a:extLst>
              <a:ext uri="{FF2B5EF4-FFF2-40B4-BE49-F238E27FC236}">
                <a16:creationId xmlns:a16="http://schemas.microsoft.com/office/drawing/2014/main" id="{4F310D9C-5BB8-E6A6-91D2-181B44277845}"/>
              </a:ext>
            </a:extLst>
          </p:cNvPr>
          <p:cNvPicPr>
            <a:picLocks noChangeAspect="1"/>
          </p:cNvPicPr>
          <p:nvPr/>
        </p:nvPicPr>
        <p:blipFill>
          <a:blip r:embed="rId3"/>
          <a:stretch>
            <a:fillRect/>
          </a:stretch>
        </p:blipFill>
        <p:spPr>
          <a:xfrm>
            <a:off x="4254500" y="241300"/>
            <a:ext cx="7428054" cy="6375400"/>
          </a:xfrm>
          <a:prstGeom prst="rect">
            <a:avLst/>
          </a:prstGeom>
        </p:spPr>
      </p:pic>
      <p:sp>
        <p:nvSpPr>
          <p:cNvPr id="12" name="Rectangle: Rounded Corners 11">
            <a:extLst>
              <a:ext uri="{FF2B5EF4-FFF2-40B4-BE49-F238E27FC236}">
                <a16:creationId xmlns:a16="http://schemas.microsoft.com/office/drawing/2014/main" id="{4722096E-F5F8-4023-6FFD-BAC348C8468D}"/>
              </a:ext>
            </a:extLst>
          </p:cNvPr>
          <p:cNvSpPr/>
          <p:nvPr/>
        </p:nvSpPr>
        <p:spPr>
          <a:xfrm>
            <a:off x="663713" y="662608"/>
            <a:ext cx="3155674" cy="1113182"/>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General specifications</a:t>
            </a:r>
            <a:r>
              <a:rPr lang="fa-IR" dirty="0"/>
              <a:t> </a:t>
            </a:r>
            <a:r>
              <a:rPr lang="en-US" dirty="0"/>
              <a:t>Proto</a:t>
            </a:r>
          </a:p>
        </p:txBody>
      </p:sp>
      <p:cxnSp>
        <p:nvCxnSpPr>
          <p:cNvPr id="14" name="Straight Arrow Connector 13">
            <a:extLst>
              <a:ext uri="{FF2B5EF4-FFF2-40B4-BE49-F238E27FC236}">
                <a16:creationId xmlns:a16="http://schemas.microsoft.com/office/drawing/2014/main" id="{99071015-5297-0A03-5116-03FF4C2A1FE2}"/>
              </a:ext>
            </a:extLst>
          </p:cNvPr>
          <p:cNvCxnSpPr/>
          <p:nvPr/>
        </p:nvCxnSpPr>
        <p:spPr>
          <a:xfrm>
            <a:off x="3829878" y="1073426"/>
            <a:ext cx="76862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Rectangle: Rounded Corners 14">
            <a:extLst>
              <a:ext uri="{FF2B5EF4-FFF2-40B4-BE49-F238E27FC236}">
                <a16:creationId xmlns:a16="http://schemas.microsoft.com/office/drawing/2014/main" id="{BF78A88B-C997-C99E-C470-B2EBB325F7E3}"/>
              </a:ext>
            </a:extLst>
          </p:cNvPr>
          <p:cNvSpPr/>
          <p:nvPr/>
        </p:nvSpPr>
        <p:spPr>
          <a:xfrm>
            <a:off x="611467" y="2197098"/>
            <a:ext cx="3155674" cy="1113182"/>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Functions</a:t>
            </a:r>
          </a:p>
        </p:txBody>
      </p:sp>
      <p:cxnSp>
        <p:nvCxnSpPr>
          <p:cNvPr id="18" name="Straight Arrow Connector 17">
            <a:extLst>
              <a:ext uri="{FF2B5EF4-FFF2-40B4-BE49-F238E27FC236}">
                <a16:creationId xmlns:a16="http://schemas.microsoft.com/office/drawing/2014/main" id="{72E70433-E4B9-0AEE-36ED-237EEC013643}"/>
              </a:ext>
            </a:extLst>
          </p:cNvPr>
          <p:cNvCxnSpPr>
            <a:stCxn id="15" idx="3"/>
          </p:cNvCxnSpPr>
          <p:nvPr/>
        </p:nvCxnSpPr>
        <p:spPr>
          <a:xfrm>
            <a:off x="3767141" y="2753689"/>
            <a:ext cx="93738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Rectangle: Rounded Corners 18">
            <a:extLst>
              <a:ext uri="{FF2B5EF4-FFF2-40B4-BE49-F238E27FC236}">
                <a16:creationId xmlns:a16="http://schemas.microsoft.com/office/drawing/2014/main" id="{6C415310-5EEA-B0F4-6558-13D7D7AA74BF}"/>
              </a:ext>
            </a:extLst>
          </p:cNvPr>
          <p:cNvSpPr/>
          <p:nvPr/>
        </p:nvSpPr>
        <p:spPr>
          <a:xfrm>
            <a:off x="663713" y="4161183"/>
            <a:ext cx="3166165" cy="2034209"/>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Models :</a:t>
            </a:r>
            <a:br>
              <a:rPr lang="en-US" dirty="0"/>
            </a:br>
            <a:r>
              <a:rPr lang="en-US" dirty="0" err="1"/>
              <a:t>Responeses</a:t>
            </a:r>
            <a:br>
              <a:rPr lang="en-US" dirty="0"/>
            </a:br>
            <a:r>
              <a:rPr lang="en-US" dirty="0"/>
              <a:t>Requests</a:t>
            </a:r>
          </a:p>
        </p:txBody>
      </p:sp>
      <p:cxnSp>
        <p:nvCxnSpPr>
          <p:cNvPr id="21" name="Straight Arrow Connector 20">
            <a:extLst>
              <a:ext uri="{FF2B5EF4-FFF2-40B4-BE49-F238E27FC236}">
                <a16:creationId xmlns:a16="http://schemas.microsoft.com/office/drawing/2014/main" id="{B3AAFC62-9D76-FE7D-56AA-0D3F5CE152E7}"/>
              </a:ext>
            </a:extLst>
          </p:cNvPr>
          <p:cNvCxnSpPr>
            <a:cxnSpLocks/>
            <a:stCxn id="19" idx="3"/>
          </p:cNvCxnSpPr>
          <p:nvPr/>
        </p:nvCxnSpPr>
        <p:spPr>
          <a:xfrm>
            <a:off x="3829878" y="5178288"/>
            <a:ext cx="102041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81772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graphicFrame>
        <p:nvGraphicFramePr>
          <p:cNvPr id="22" name="Table 21">
            <a:extLst>
              <a:ext uri="{FF2B5EF4-FFF2-40B4-BE49-F238E27FC236}">
                <a16:creationId xmlns:a16="http://schemas.microsoft.com/office/drawing/2014/main" id="{541D83B3-881C-6C14-5184-00B615B7DCCA}"/>
              </a:ext>
            </a:extLst>
          </p:cNvPr>
          <p:cNvGraphicFramePr>
            <a:graphicFrameLocks noGrp="1"/>
          </p:cNvGraphicFramePr>
          <p:nvPr>
            <p:extLst>
              <p:ext uri="{D42A27DB-BD31-4B8C-83A1-F6EECF244321}">
                <p14:modId xmlns:p14="http://schemas.microsoft.com/office/powerpoint/2010/main" val="2686494914"/>
              </p:ext>
            </p:extLst>
          </p:nvPr>
        </p:nvGraphicFramePr>
        <p:xfrm>
          <a:off x="1615772" y="2624662"/>
          <a:ext cx="8291217" cy="3566292"/>
        </p:xfrm>
        <a:graphic>
          <a:graphicData uri="http://schemas.openxmlformats.org/drawingml/2006/table">
            <a:tbl>
              <a:tblPr/>
              <a:tblGrid>
                <a:gridCol w="2763739">
                  <a:extLst>
                    <a:ext uri="{9D8B030D-6E8A-4147-A177-3AD203B41FA5}">
                      <a16:colId xmlns:a16="http://schemas.microsoft.com/office/drawing/2014/main" val="1897814212"/>
                    </a:ext>
                  </a:extLst>
                </a:gridCol>
                <a:gridCol w="2763739">
                  <a:extLst>
                    <a:ext uri="{9D8B030D-6E8A-4147-A177-3AD203B41FA5}">
                      <a16:colId xmlns:a16="http://schemas.microsoft.com/office/drawing/2014/main" val="1901851017"/>
                    </a:ext>
                  </a:extLst>
                </a:gridCol>
                <a:gridCol w="2763739">
                  <a:extLst>
                    <a:ext uri="{9D8B030D-6E8A-4147-A177-3AD203B41FA5}">
                      <a16:colId xmlns:a16="http://schemas.microsoft.com/office/drawing/2014/main" val="2239372983"/>
                    </a:ext>
                  </a:extLst>
                </a:gridCol>
              </a:tblGrid>
              <a:tr h="432278">
                <a:tc>
                  <a:txBody>
                    <a:bodyPr/>
                    <a:lstStyle/>
                    <a:p>
                      <a:pPr fontAlgn="base"/>
                      <a:r>
                        <a:rPr lang="en-US" b="1">
                          <a:solidFill>
                            <a:schemeClr val="bg1">
                              <a:lumMod val="95000"/>
                              <a:lumOff val="5000"/>
                            </a:schemeClr>
                          </a:solidFill>
                          <a:effectLst/>
                          <a:latin typeface="Lato" panose="020B0604020202020204" pitchFamily="34" charset="0"/>
                        </a:rPr>
                        <a:t>Characteristic</a:t>
                      </a:r>
                      <a:endParaRPr lang="en-US">
                        <a:solidFill>
                          <a:schemeClr val="bg1">
                            <a:lumMod val="95000"/>
                            <a:lumOff val="5000"/>
                          </a:schemeClr>
                        </a:solidFill>
                        <a:effectLst/>
                        <a:latin typeface="Lato" panose="020B0604020202020204" pitchFamily="34" charset="0"/>
                      </a:endParaRPr>
                    </a:p>
                  </a:txBody>
                  <a:tcPr anchor="ctr">
                    <a:lnL>
                      <a:noFill/>
                    </a:lnL>
                    <a:lnR>
                      <a:noFill/>
                    </a:lnR>
                    <a:lnT>
                      <a:noFill/>
                    </a:lnT>
                    <a:lnB>
                      <a:noFill/>
                    </a:lnB>
                    <a:solidFill>
                      <a:srgbClr val="F0F0F0"/>
                    </a:solidFill>
                  </a:tcPr>
                </a:tc>
                <a:tc>
                  <a:txBody>
                    <a:bodyPr/>
                    <a:lstStyle/>
                    <a:p>
                      <a:pPr fontAlgn="base"/>
                      <a:r>
                        <a:rPr lang="en-US" b="1">
                          <a:solidFill>
                            <a:schemeClr val="bg1">
                              <a:lumMod val="95000"/>
                              <a:lumOff val="5000"/>
                            </a:schemeClr>
                          </a:solidFill>
                          <a:effectLst/>
                          <a:latin typeface="Lato" panose="020B0604020202020204" pitchFamily="34" charset="0"/>
                        </a:rPr>
                        <a:t>gRPC</a:t>
                      </a:r>
                      <a:endParaRPr lang="en-US">
                        <a:solidFill>
                          <a:schemeClr val="bg1">
                            <a:lumMod val="95000"/>
                            <a:lumOff val="5000"/>
                          </a:schemeClr>
                        </a:solidFill>
                        <a:effectLst/>
                        <a:latin typeface="Lato" panose="020B0604020202020204" pitchFamily="34" charset="0"/>
                      </a:endParaRPr>
                    </a:p>
                  </a:txBody>
                  <a:tcPr anchor="ctr">
                    <a:lnL>
                      <a:noFill/>
                    </a:lnL>
                    <a:lnR>
                      <a:noFill/>
                    </a:lnR>
                    <a:lnT>
                      <a:noFill/>
                    </a:lnT>
                    <a:lnB>
                      <a:noFill/>
                    </a:lnB>
                    <a:solidFill>
                      <a:srgbClr val="F0F0F0"/>
                    </a:solidFill>
                  </a:tcPr>
                </a:tc>
                <a:tc>
                  <a:txBody>
                    <a:bodyPr/>
                    <a:lstStyle/>
                    <a:p>
                      <a:pPr fontAlgn="base"/>
                      <a:r>
                        <a:rPr lang="en-US" b="1">
                          <a:solidFill>
                            <a:schemeClr val="bg1">
                              <a:lumMod val="95000"/>
                              <a:lumOff val="5000"/>
                            </a:schemeClr>
                          </a:solidFill>
                          <a:effectLst/>
                          <a:latin typeface="Lato" panose="020B0604020202020204" pitchFamily="34" charset="0"/>
                        </a:rPr>
                        <a:t>REST API</a:t>
                      </a:r>
                      <a:endParaRPr lang="en-US">
                        <a:solidFill>
                          <a:schemeClr val="bg1">
                            <a:lumMod val="95000"/>
                            <a:lumOff val="5000"/>
                          </a:schemeClr>
                        </a:solidFill>
                        <a:effectLst/>
                        <a:latin typeface="Lato" panose="020B0604020202020204" pitchFamily="34" charset="0"/>
                      </a:endParaRPr>
                    </a:p>
                  </a:txBody>
                  <a:tcPr anchor="ctr">
                    <a:lnL>
                      <a:noFill/>
                    </a:lnL>
                    <a:lnR>
                      <a:noFill/>
                    </a:lnR>
                    <a:lnT>
                      <a:noFill/>
                    </a:lnT>
                    <a:lnB>
                      <a:noFill/>
                    </a:lnB>
                    <a:solidFill>
                      <a:srgbClr val="F0F0F0"/>
                    </a:solidFill>
                  </a:tcPr>
                </a:tc>
                <a:extLst>
                  <a:ext uri="{0D108BD9-81ED-4DB2-BD59-A6C34878D82A}">
                    <a16:rowId xmlns:a16="http://schemas.microsoft.com/office/drawing/2014/main" val="1199524325"/>
                  </a:ext>
                </a:extLst>
              </a:tr>
              <a:tr h="432278">
                <a:tc>
                  <a:txBody>
                    <a:bodyPr/>
                    <a:lstStyle/>
                    <a:p>
                      <a:pPr fontAlgn="base"/>
                      <a:r>
                        <a:rPr lang="en-US">
                          <a:solidFill>
                            <a:schemeClr val="bg1">
                              <a:lumMod val="95000"/>
                              <a:lumOff val="5000"/>
                            </a:schemeClr>
                          </a:solidFill>
                          <a:effectLst/>
                          <a:latin typeface="Lato" panose="020B0604020202020204" pitchFamily="34" charset="0"/>
                        </a:rPr>
                        <a:t>HTTP Protocol</a:t>
                      </a:r>
                    </a:p>
                  </a:txBody>
                  <a:tcPr anchor="ctr">
                    <a:lnL>
                      <a:noFill/>
                    </a:lnL>
                    <a:lnR>
                      <a:noFill/>
                    </a:lnR>
                    <a:lnT>
                      <a:noFill/>
                    </a:lnT>
                    <a:lnB>
                      <a:noFill/>
                    </a:lnB>
                    <a:solidFill>
                      <a:srgbClr val="FFFFFF"/>
                    </a:solidFill>
                  </a:tcPr>
                </a:tc>
                <a:tc>
                  <a:txBody>
                    <a:bodyPr/>
                    <a:lstStyle/>
                    <a:p>
                      <a:pPr fontAlgn="base"/>
                      <a:r>
                        <a:rPr lang="en-US" i="1" dirty="0">
                          <a:solidFill>
                            <a:schemeClr val="bg1">
                              <a:lumMod val="95000"/>
                              <a:lumOff val="5000"/>
                            </a:schemeClr>
                          </a:solidFill>
                          <a:effectLst/>
                          <a:latin typeface="Lato" panose="020B0604020202020204" pitchFamily="34" charset="0"/>
                        </a:rPr>
                        <a:t>HTTP 2</a:t>
                      </a:r>
                      <a:endParaRPr lang="en-US" dirty="0">
                        <a:solidFill>
                          <a:schemeClr val="bg1">
                            <a:lumMod val="95000"/>
                            <a:lumOff val="5000"/>
                          </a:schemeClr>
                        </a:solidFill>
                        <a:effectLst/>
                        <a:latin typeface="Lato" panose="020B0604020202020204" pitchFamily="34" charset="0"/>
                      </a:endParaRPr>
                    </a:p>
                  </a:txBody>
                  <a:tcPr anchor="ctr">
                    <a:lnL>
                      <a:noFill/>
                    </a:lnL>
                    <a:lnR>
                      <a:noFill/>
                    </a:lnR>
                    <a:lnT>
                      <a:noFill/>
                    </a:lnT>
                    <a:lnB>
                      <a:noFill/>
                    </a:lnB>
                    <a:solidFill>
                      <a:srgbClr val="FFFFFF"/>
                    </a:solidFill>
                  </a:tcPr>
                </a:tc>
                <a:tc>
                  <a:txBody>
                    <a:bodyPr/>
                    <a:lstStyle/>
                    <a:p>
                      <a:pPr fontAlgn="base"/>
                      <a:r>
                        <a:rPr lang="en-US" i="1">
                          <a:solidFill>
                            <a:schemeClr val="bg1">
                              <a:lumMod val="95000"/>
                              <a:lumOff val="5000"/>
                            </a:schemeClr>
                          </a:solidFill>
                          <a:effectLst/>
                          <a:latin typeface="Lato" panose="020B0604020202020204" pitchFamily="34" charset="0"/>
                        </a:rPr>
                        <a:t>HTTP 1.1</a:t>
                      </a:r>
                      <a:endParaRPr lang="en-US">
                        <a:solidFill>
                          <a:schemeClr val="bg1">
                            <a:lumMod val="95000"/>
                            <a:lumOff val="5000"/>
                          </a:schemeClr>
                        </a:solidFill>
                        <a:effectLst/>
                        <a:latin typeface="Lato" panose="020B0604020202020204" pitchFamily="34" charset="0"/>
                      </a:endParaRPr>
                    </a:p>
                  </a:txBody>
                  <a:tcPr anchor="ctr">
                    <a:lnL>
                      <a:noFill/>
                    </a:lnL>
                    <a:lnR>
                      <a:noFill/>
                    </a:lnR>
                    <a:lnT>
                      <a:noFill/>
                    </a:lnT>
                    <a:lnB>
                      <a:noFill/>
                    </a:lnB>
                    <a:solidFill>
                      <a:srgbClr val="FFFFFF"/>
                    </a:solidFill>
                  </a:tcPr>
                </a:tc>
                <a:extLst>
                  <a:ext uri="{0D108BD9-81ED-4DB2-BD59-A6C34878D82A}">
                    <a16:rowId xmlns:a16="http://schemas.microsoft.com/office/drawing/2014/main" val="234624483"/>
                  </a:ext>
                </a:extLst>
              </a:tr>
              <a:tr h="756486">
                <a:tc>
                  <a:txBody>
                    <a:bodyPr/>
                    <a:lstStyle/>
                    <a:p>
                      <a:pPr fontAlgn="base"/>
                      <a:r>
                        <a:rPr lang="en-US" dirty="0">
                          <a:solidFill>
                            <a:schemeClr val="bg1">
                              <a:lumMod val="95000"/>
                              <a:lumOff val="5000"/>
                            </a:schemeClr>
                          </a:solidFill>
                          <a:effectLst/>
                          <a:latin typeface="Lato" panose="020B0604020202020204" pitchFamily="34" charset="0"/>
                        </a:rPr>
                        <a:t>Messaging Format</a:t>
                      </a:r>
                    </a:p>
                  </a:txBody>
                  <a:tcPr anchor="ctr">
                    <a:lnL>
                      <a:noFill/>
                    </a:lnL>
                    <a:lnR>
                      <a:noFill/>
                    </a:lnR>
                    <a:lnT>
                      <a:noFill/>
                    </a:lnT>
                    <a:lnB>
                      <a:noFill/>
                    </a:lnB>
                    <a:solidFill>
                      <a:srgbClr val="F0F0F0"/>
                    </a:solidFill>
                  </a:tcPr>
                </a:tc>
                <a:tc>
                  <a:txBody>
                    <a:bodyPr/>
                    <a:lstStyle/>
                    <a:p>
                      <a:pPr fontAlgn="base"/>
                      <a:r>
                        <a:rPr lang="en-US" i="1" dirty="0" err="1">
                          <a:solidFill>
                            <a:schemeClr val="bg1">
                              <a:lumMod val="95000"/>
                              <a:lumOff val="5000"/>
                            </a:schemeClr>
                          </a:solidFill>
                          <a:effectLst/>
                          <a:latin typeface="Lato" panose="020B0604020202020204" pitchFamily="34" charset="0"/>
                        </a:rPr>
                        <a:t>Protobuf</a:t>
                      </a:r>
                      <a:r>
                        <a:rPr lang="en-US" i="1" dirty="0">
                          <a:solidFill>
                            <a:schemeClr val="bg1">
                              <a:lumMod val="95000"/>
                              <a:lumOff val="5000"/>
                            </a:schemeClr>
                          </a:solidFill>
                          <a:effectLst/>
                          <a:latin typeface="Lato" panose="020B0604020202020204" pitchFamily="34" charset="0"/>
                        </a:rPr>
                        <a:t> (Protocol Buffers)</a:t>
                      </a:r>
                      <a:endParaRPr lang="en-US" dirty="0">
                        <a:solidFill>
                          <a:schemeClr val="bg1">
                            <a:lumMod val="95000"/>
                            <a:lumOff val="5000"/>
                          </a:schemeClr>
                        </a:solidFill>
                        <a:effectLst/>
                        <a:latin typeface="Lato" panose="020B0604020202020204" pitchFamily="34" charset="0"/>
                      </a:endParaRPr>
                    </a:p>
                  </a:txBody>
                  <a:tcPr anchor="ctr">
                    <a:lnL>
                      <a:noFill/>
                    </a:lnL>
                    <a:lnR>
                      <a:noFill/>
                    </a:lnR>
                    <a:lnT>
                      <a:noFill/>
                    </a:lnT>
                    <a:lnB>
                      <a:noFill/>
                    </a:lnB>
                    <a:solidFill>
                      <a:srgbClr val="F0F0F0"/>
                    </a:solidFill>
                  </a:tcPr>
                </a:tc>
                <a:tc>
                  <a:txBody>
                    <a:bodyPr/>
                    <a:lstStyle/>
                    <a:p>
                      <a:pPr fontAlgn="base"/>
                      <a:r>
                        <a:rPr lang="en-US" i="1" dirty="0">
                          <a:solidFill>
                            <a:schemeClr val="bg1">
                              <a:lumMod val="95000"/>
                              <a:lumOff val="5000"/>
                            </a:schemeClr>
                          </a:solidFill>
                          <a:effectLst/>
                          <a:latin typeface="Lato" panose="020B0604020202020204" pitchFamily="34" charset="0"/>
                        </a:rPr>
                        <a:t>JSON (usually) or XML and others</a:t>
                      </a:r>
                      <a:endParaRPr lang="en-US" dirty="0">
                        <a:solidFill>
                          <a:schemeClr val="bg1">
                            <a:lumMod val="95000"/>
                            <a:lumOff val="5000"/>
                          </a:schemeClr>
                        </a:solidFill>
                        <a:effectLst/>
                        <a:latin typeface="Lato" panose="020B0604020202020204" pitchFamily="34" charset="0"/>
                      </a:endParaRPr>
                    </a:p>
                  </a:txBody>
                  <a:tcPr anchor="ctr">
                    <a:lnL>
                      <a:noFill/>
                    </a:lnL>
                    <a:lnR>
                      <a:noFill/>
                    </a:lnR>
                    <a:lnT>
                      <a:noFill/>
                    </a:lnT>
                    <a:lnB>
                      <a:noFill/>
                    </a:lnB>
                    <a:solidFill>
                      <a:srgbClr val="F0F0F0"/>
                    </a:solidFill>
                  </a:tcPr>
                </a:tc>
                <a:extLst>
                  <a:ext uri="{0D108BD9-81ED-4DB2-BD59-A6C34878D82A}">
                    <a16:rowId xmlns:a16="http://schemas.microsoft.com/office/drawing/2014/main" val="1522830334"/>
                  </a:ext>
                </a:extLst>
              </a:tr>
              <a:tr h="756486">
                <a:tc>
                  <a:txBody>
                    <a:bodyPr/>
                    <a:lstStyle/>
                    <a:p>
                      <a:pPr fontAlgn="base"/>
                      <a:r>
                        <a:rPr lang="en-US">
                          <a:solidFill>
                            <a:schemeClr val="bg1">
                              <a:lumMod val="95000"/>
                              <a:lumOff val="5000"/>
                            </a:schemeClr>
                          </a:solidFill>
                          <a:effectLst/>
                          <a:latin typeface="Lato" panose="020B0604020202020204" pitchFamily="34" charset="0"/>
                        </a:rPr>
                        <a:t>Code Generation</a:t>
                      </a:r>
                    </a:p>
                  </a:txBody>
                  <a:tcPr anchor="ctr">
                    <a:lnL>
                      <a:noFill/>
                    </a:lnL>
                    <a:lnR>
                      <a:noFill/>
                    </a:lnR>
                    <a:lnT>
                      <a:noFill/>
                    </a:lnT>
                    <a:lnB>
                      <a:noFill/>
                    </a:lnB>
                    <a:solidFill>
                      <a:srgbClr val="FFFFFF"/>
                    </a:solidFill>
                  </a:tcPr>
                </a:tc>
                <a:tc>
                  <a:txBody>
                    <a:bodyPr/>
                    <a:lstStyle/>
                    <a:p>
                      <a:pPr fontAlgn="base"/>
                      <a:r>
                        <a:rPr lang="en-US" i="1" dirty="0">
                          <a:solidFill>
                            <a:schemeClr val="bg1">
                              <a:lumMod val="95000"/>
                              <a:lumOff val="5000"/>
                            </a:schemeClr>
                          </a:solidFill>
                          <a:effectLst/>
                          <a:latin typeface="Lato" panose="020B0604020202020204" pitchFamily="34" charset="0"/>
                        </a:rPr>
                        <a:t>Native </a:t>
                      </a:r>
                      <a:r>
                        <a:rPr lang="en-US" i="1" dirty="0" err="1">
                          <a:solidFill>
                            <a:schemeClr val="bg1">
                              <a:lumMod val="95000"/>
                              <a:lumOff val="5000"/>
                            </a:schemeClr>
                          </a:solidFill>
                          <a:effectLst/>
                          <a:latin typeface="Lato" panose="020B0604020202020204" pitchFamily="34" charset="0"/>
                        </a:rPr>
                        <a:t>Protoc</a:t>
                      </a:r>
                      <a:r>
                        <a:rPr lang="en-US" i="1" dirty="0">
                          <a:solidFill>
                            <a:schemeClr val="bg1">
                              <a:lumMod val="95000"/>
                              <a:lumOff val="5000"/>
                            </a:schemeClr>
                          </a:solidFill>
                          <a:effectLst/>
                          <a:latin typeface="Lato" panose="020B0604020202020204" pitchFamily="34" charset="0"/>
                        </a:rPr>
                        <a:t> Compiler</a:t>
                      </a:r>
                      <a:endParaRPr lang="en-US" dirty="0">
                        <a:solidFill>
                          <a:schemeClr val="bg1">
                            <a:lumMod val="95000"/>
                            <a:lumOff val="5000"/>
                          </a:schemeClr>
                        </a:solidFill>
                        <a:effectLst/>
                        <a:latin typeface="Lato" panose="020B0604020202020204" pitchFamily="34" charset="0"/>
                      </a:endParaRPr>
                    </a:p>
                  </a:txBody>
                  <a:tcPr anchor="ctr">
                    <a:lnL>
                      <a:noFill/>
                    </a:lnL>
                    <a:lnR>
                      <a:noFill/>
                    </a:lnR>
                    <a:lnT>
                      <a:noFill/>
                    </a:lnT>
                    <a:lnB>
                      <a:noFill/>
                    </a:lnB>
                    <a:solidFill>
                      <a:srgbClr val="FFFFFF"/>
                    </a:solidFill>
                  </a:tcPr>
                </a:tc>
                <a:tc>
                  <a:txBody>
                    <a:bodyPr/>
                    <a:lstStyle/>
                    <a:p>
                      <a:pPr fontAlgn="base"/>
                      <a:r>
                        <a:rPr lang="en-US" i="1">
                          <a:solidFill>
                            <a:schemeClr val="bg1">
                              <a:lumMod val="95000"/>
                              <a:lumOff val="5000"/>
                            </a:schemeClr>
                          </a:solidFill>
                          <a:effectLst/>
                          <a:latin typeface="Lato" panose="020B0604020202020204" pitchFamily="34" charset="0"/>
                        </a:rPr>
                        <a:t>Third-Party Solutions Like Swagger</a:t>
                      </a:r>
                      <a:endParaRPr lang="en-US">
                        <a:solidFill>
                          <a:schemeClr val="bg1">
                            <a:lumMod val="95000"/>
                            <a:lumOff val="5000"/>
                          </a:schemeClr>
                        </a:solidFill>
                        <a:effectLst/>
                        <a:latin typeface="Lato" panose="020B0604020202020204" pitchFamily="34" charset="0"/>
                      </a:endParaRPr>
                    </a:p>
                  </a:txBody>
                  <a:tcPr anchor="ctr">
                    <a:lnL>
                      <a:noFill/>
                    </a:lnL>
                    <a:lnR>
                      <a:noFill/>
                    </a:lnR>
                    <a:lnT>
                      <a:noFill/>
                    </a:lnT>
                    <a:lnB>
                      <a:noFill/>
                    </a:lnB>
                    <a:solidFill>
                      <a:srgbClr val="FFFFFF"/>
                    </a:solidFill>
                  </a:tcPr>
                </a:tc>
                <a:extLst>
                  <a:ext uri="{0D108BD9-81ED-4DB2-BD59-A6C34878D82A}">
                    <a16:rowId xmlns:a16="http://schemas.microsoft.com/office/drawing/2014/main" val="3727456372"/>
                  </a:ext>
                </a:extLst>
              </a:tr>
              <a:tr h="756486">
                <a:tc>
                  <a:txBody>
                    <a:bodyPr/>
                    <a:lstStyle/>
                    <a:p>
                      <a:pPr fontAlgn="base"/>
                      <a:r>
                        <a:rPr lang="en-US">
                          <a:solidFill>
                            <a:schemeClr val="bg1">
                              <a:lumMod val="95000"/>
                              <a:lumOff val="5000"/>
                            </a:schemeClr>
                          </a:solidFill>
                          <a:effectLst/>
                          <a:latin typeface="Lato" panose="020B0604020202020204" pitchFamily="34" charset="0"/>
                        </a:rPr>
                        <a:t>Communication</a:t>
                      </a:r>
                    </a:p>
                  </a:txBody>
                  <a:tcPr anchor="ctr">
                    <a:lnL>
                      <a:noFill/>
                    </a:lnL>
                    <a:lnR>
                      <a:noFill/>
                    </a:lnR>
                    <a:lnT>
                      <a:noFill/>
                    </a:lnT>
                    <a:lnB>
                      <a:noFill/>
                    </a:lnB>
                    <a:solidFill>
                      <a:srgbClr val="F0F0F0"/>
                    </a:solidFill>
                  </a:tcPr>
                </a:tc>
                <a:tc>
                  <a:txBody>
                    <a:bodyPr/>
                    <a:lstStyle/>
                    <a:p>
                      <a:pPr fontAlgn="base"/>
                      <a:r>
                        <a:rPr lang="en-US" i="1" dirty="0">
                          <a:solidFill>
                            <a:schemeClr val="bg1">
                              <a:lumMod val="95000"/>
                              <a:lumOff val="5000"/>
                            </a:schemeClr>
                          </a:solidFill>
                          <a:effectLst/>
                          <a:latin typeface="Lato" panose="020B0604020202020204" pitchFamily="34" charset="0"/>
                        </a:rPr>
                        <a:t>Unary Client-Request or Bidirectional/Streaming</a:t>
                      </a:r>
                      <a:endParaRPr lang="en-US" dirty="0">
                        <a:solidFill>
                          <a:schemeClr val="bg1">
                            <a:lumMod val="95000"/>
                            <a:lumOff val="5000"/>
                          </a:schemeClr>
                        </a:solidFill>
                        <a:effectLst/>
                        <a:latin typeface="Lato" panose="020B0604020202020204" pitchFamily="34" charset="0"/>
                      </a:endParaRPr>
                    </a:p>
                  </a:txBody>
                  <a:tcPr anchor="ctr">
                    <a:lnL>
                      <a:noFill/>
                    </a:lnL>
                    <a:lnR>
                      <a:noFill/>
                    </a:lnR>
                    <a:lnT>
                      <a:noFill/>
                    </a:lnT>
                    <a:lnB>
                      <a:noFill/>
                    </a:lnB>
                    <a:solidFill>
                      <a:srgbClr val="F0F0F0"/>
                    </a:solidFill>
                  </a:tcPr>
                </a:tc>
                <a:tc>
                  <a:txBody>
                    <a:bodyPr/>
                    <a:lstStyle/>
                    <a:p>
                      <a:pPr fontAlgn="base"/>
                      <a:r>
                        <a:rPr lang="en-US" i="1">
                          <a:solidFill>
                            <a:schemeClr val="bg1">
                              <a:lumMod val="95000"/>
                              <a:lumOff val="5000"/>
                            </a:schemeClr>
                          </a:solidFill>
                          <a:effectLst/>
                          <a:latin typeface="Lato" panose="020B0604020202020204" pitchFamily="34" charset="0"/>
                        </a:rPr>
                        <a:t>Client-Request Only</a:t>
                      </a:r>
                      <a:endParaRPr lang="en-US">
                        <a:solidFill>
                          <a:schemeClr val="bg1">
                            <a:lumMod val="95000"/>
                            <a:lumOff val="5000"/>
                          </a:schemeClr>
                        </a:solidFill>
                        <a:effectLst/>
                        <a:latin typeface="Lato" panose="020B0604020202020204" pitchFamily="34" charset="0"/>
                      </a:endParaRPr>
                    </a:p>
                  </a:txBody>
                  <a:tcPr anchor="ctr">
                    <a:lnL>
                      <a:noFill/>
                    </a:lnL>
                    <a:lnR>
                      <a:noFill/>
                    </a:lnR>
                    <a:lnT>
                      <a:noFill/>
                    </a:lnT>
                    <a:lnB>
                      <a:noFill/>
                    </a:lnB>
                    <a:solidFill>
                      <a:srgbClr val="F0F0F0"/>
                    </a:solidFill>
                  </a:tcPr>
                </a:tc>
                <a:extLst>
                  <a:ext uri="{0D108BD9-81ED-4DB2-BD59-A6C34878D82A}">
                    <a16:rowId xmlns:a16="http://schemas.microsoft.com/office/drawing/2014/main" val="611785611"/>
                  </a:ext>
                </a:extLst>
              </a:tr>
              <a:tr h="432278">
                <a:tc>
                  <a:txBody>
                    <a:bodyPr/>
                    <a:lstStyle/>
                    <a:p>
                      <a:pPr fontAlgn="base"/>
                      <a:r>
                        <a:rPr lang="en-US">
                          <a:solidFill>
                            <a:schemeClr val="bg1">
                              <a:lumMod val="95000"/>
                              <a:lumOff val="5000"/>
                            </a:schemeClr>
                          </a:solidFill>
                          <a:effectLst/>
                          <a:latin typeface="Lato" panose="020B0604020202020204" pitchFamily="34" charset="0"/>
                        </a:rPr>
                        <a:t>Implementation Time</a:t>
                      </a:r>
                    </a:p>
                  </a:txBody>
                  <a:tcPr anchor="ctr">
                    <a:lnL>
                      <a:noFill/>
                    </a:lnL>
                    <a:lnR>
                      <a:noFill/>
                    </a:lnR>
                    <a:lnT>
                      <a:noFill/>
                    </a:lnT>
                    <a:lnB>
                      <a:noFill/>
                    </a:lnB>
                    <a:solidFill>
                      <a:srgbClr val="FFFFFF"/>
                    </a:solidFill>
                  </a:tcPr>
                </a:tc>
                <a:tc>
                  <a:txBody>
                    <a:bodyPr/>
                    <a:lstStyle/>
                    <a:p>
                      <a:pPr fontAlgn="base"/>
                      <a:r>
                        <a:rPr lang="en-US" i="1">
                          <a:solidFill>
                            <a:schemeClr val="bg1">
                              <a:lumMod val="95000"/>
                              <a:lumOff val="5000"/>
                            </a:schemeClr>
                          </a:solidFill>
                          <a:effectLst/>
                          <a:latin typeface="Lato" panose="020B0604020202020204" pitchFamily="34" charset="0"/>
                        </a:rPr>
                        <a:t>45 Minutes</a:t>
                      </a:r>
                      <a:endParaRPr lang="en-US">
                        <a:solidFill>
                          <a:schemeClr val="bg1">
                            <a:lumMod val="95000"/>
                            <a:lumOff val="5000"/>
                          </a:schemeClr>
                        </a:solidFill>
                        <a:effectLst/>
                        <a:latin typeface="Lato" panose="020B0604020202020204" pitchFamily="34" charset="0"/>
                      </a:endParaRPr>
                    </a:p>
                  </a:txBody>
                  <a:tcPr anchor="ctr">
                    <a:lnL>
                      <a:noFill/>
                    </a:lnL>
                    <a:lnR>
                      <a:noFill/>
                    </a:lnR>
                    <a:lnT>
                      <a:noFill/>
                    </a:lnT>
                    <a:lnB>
                      <a:noFill/>
                    </a:lnB>
                    <a:solidFill>
                      <a:srgbClr val="FFFFFF"/>
                    </a:solidFill>
                  </a:tcPr>
                </a:tc>
                <a:tc>
                  <a:txBody>
                    <a:bodyPr/>
                    <a:lstStyle/>
                    <a:p>
                      <a:pPr fontAlgn="base"/>
                      <a:r>
                        <a:rPr lang="en-US" i="1" dirty="0">
                          <a:solidFill>
                            <a:schemeClr val="bg1">
                              <a:lumMod val="95000"/>
                              <a:lumOff val="5000"/>
                            </a:schemeClr>
                          </a:solidFill>
                          <a:effectLst/>
                          <a:latin typeface="Lato" panose="020B0604020202020204" pitchFamily="34" charset="0"/>
                        </a:rPr>
                        <a:t>10 Minutes</a:t>
                      </a:r>
                      <a:endParaRPr lang="en-US" dirty="0">
                        <a:solidFill>
                          <a:schemeClr val="bg1">
                            <a:lumMod val="95000"/>
                            <a:lumOff val="5000"/>
                          </a:schemeClr>
                        </a:solidFill>
                        <a:effectLst/>
                        <a:latin typeface="Lato" panose="020B0604020202020204" pitchFamily="34" charset="0"/>
                      </a:endParaRPr>
                    </a:p>
                  </a:txBody>
                  <a:tcPr anchor="ctr">
                    <a:lnL>
                      <a:noFill/>
                    </a:lnL>
                    <a:lnR>
                      <a:noFill/>
                    </a:lnR>
                    <a:lnT>
                      <a:noFill/>
                    </a:lnT>
                    <a:lnB>
                      <a:noFill/>
                    </a:lnB>
                    <a:solidFill>
                      <a:srgbClr val="FFFFFF"/>
                    </a:solidFill>
                  </a:tcPr>
                </a:tc>
                <a:extLst>
                  <a:ext uri="{0D108BD9-81ED-4DB2-BD59-A6C34878D82A}">
                    <a16:rowId xmlns:a16="http://schemas.microsoft.com/office/drawing/2014/main" val="3211009559"/>
                  </a:ext>
                </a:extLst>
              </a:tr>
            </a:tbl>
          </a:graphicData>
        </a:graphic>
      </p:graphicFrame>
      <p:pic>
        <p:nvPicPr>
          <p:cNvPr id="26" name="Picture 25">
            <a:extLst>
              <a:ext uri="{FF2B5EF4-FFF2-40B4-BE49-F238E27FC236}">
                <a16:creationId xmlns:a16="http://schemas.microsoft.com/office/drawing/2014/main" id="{1F6857C1-3DE1-C00C-6AAE-6FA6DFCB9D83}"/>
              </a:ext>
            </a:extLst>
          </p:cNvPr>
          <p:cNvPicPr>
            <a:picLocks noChangeAspect="1"/>
          </p:cNvPicPr>
          <p:nvPr/>
        </p:nvPicPr>
        <p:blipFill>
          <a:blip r:embed="rId2"/>
          <a:stretch>
            <a:fillRect/>
          </a:stretch>
        </p:blipFill>
        <p:spPr>
          <a:xfrm>
            <a:off x="3807927" y="262325"/>
            <a:ext cx="3906908" cy="2187868"/>
          </a:xfrm>
          <a:prstGeom prst="rect">
            <a:avLst/>
          </a:prstGeom>
        </p:spPr>
      </p:pic>
    </p:spTree>
    <p:extLst>
      <p:ext uri="{BB962C8B-B14F-4D97-AF65-F5344CB8AC3E}">
        <p14:creationId xmlns:p14="http://schemas.microsoft.com/office/powerpoint/2010/main" val="23821487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B67C909B-0AD0-483C-AAC3-96A0A3D16BE1}"/>
              </a:ext>
            </a:extLst>
          </p:cNvPr>
          <p:cNvSpPr>
            <a:spLocks noGrp="1"/>
          </p:cNvSpPr>
          <p:nvPr>
            <p:ph type="title"/>
          </p:nvPr>
        </p:nvSpPr>
        <p:spPr>
          <a:xfrm>
            <a:off x="457199" y="1371600"/>
            <a:ext cx="3619501" cy="877824"/>
          </a:xfrm>
        </p:spPr>
        <p:txBody>
          <a:bodyPr>
            <a:normAutofit fontScale="90000"/>
          </a:bodyPr>
          <a:lstStyle/>
          <a:p>
            <a:pPr algn="ctr"/>
            <a:r>
              <a:rPr lang="en-US" sz="4000" b="1" dirty="0"/>
              <a:t>Compare </a:t>
            </a:r>
            <a:r>
              <a:rPr lang="en-US" dirty="0"/>
              <a:t> </a:t>
            </a:r>
            <a:br>
              <a:rPr lang="en-US" dirty="0"/>
            </a:br>
            <a:r>
              <a:rPr lang="en-US" dirty="0" err="1"/>
              <a:t>grpc</a:t>
            </a:r>
            <a:r>
              <a:rPr lang="en-US" dirty="0"/>
              <a:t>-Rest</a:t>
            </a:r>
          </a:p>
        </p:txBody>
      </p:sp>
      <p:sp>
        <p:nvSpPr>
          <p:cNvPr id="8" name="Text Placeholder 7">
            <a:extLst>
              <a:ext uri="{FF2B5EF4-FFF2-40B4-BE49-F238E27FC236}">
                <a16:creationId xmlns:a16="http://schemas.microsoft.com/office/drawing/2014/main" id="{E154013F-D2A9-4715-ACE2-3720EA35B8D0}"/>
              </a:ext>
            </a:extLst>
          </p:cNvPr>
          <p:cNvSpPr>
            <a:spLocks noGrp="1"/>
          </p:cNvSpPr>
          <p:nvPr>
            <p:ph type="body" sz="quarter" idx="14"/>
          </p:nvPr>
        </p:nvSpPr>
        <p:spPr>
          <a:xfrm>
            <a:off x="457200" y="2779776"/>
            <a:ext cx="3465576" cy="3255264"/>
          </a:xfrm>
        </p:spPr>
        <p:txBody>
          <a:bodyPr/>
          <a:lstStyle/>
          <a:p>
            <a:r>
              <a:rPr lang="en-US" dirty="0">
                <a:latin typeface="Segoe UI" panose="020B0502040204020203" pitchFamily="34" charset="0"/>
              </a:rPr>
              <a:t>This is a small test in real example behavior. In this test I call the server in 10 iteration loop with 10 second delay per </a:t>
            </a:r>
            <a:r>
              <a:rPr lang="en-US" dirty="0" err="1">
                <a:latin typeface="Segoe UI" panose="020B0502040204020203" pitchFamily="34" charset="0"/>
              </a:rPr>
              <a:t>request.I</a:t>
            </a:r>
            <a:r>
              <a:rPr lang="en-US" dirty="0">
                <a:latin typeface="Segoe UI" panose="020B0502040204020203" pitchFamily="34" charset="0"/>
              </a:rPr>
              <a:t> Set a clock for every request and estimate the request by clock. You can see the results in image :</a:t>
            </a:r>
            <a:endParaRPr lang="en-US" dirty="0"/>
          </a:p>
        </p:txBody>
      </p:sp>
      <p:pic>
        <p:nvPicPr>
          <p:cNvPr id="5" name="Picture 4">
            <a:extLst>
              <a:ext uri="{FF2B5EF4-FFF2-40B4-BE49-F238E27FC236}">
                <a16:creationId xmlns:a16="http://schemas.microsoft.com/office/drawing/2014/main" id="{526FB1F5-2A0B-A629-58D8-5909DFE280C3}"/>
              </a:ext>
            </a:extLst>
          </p:cNvPr>
          <p:cNvPicPr>
            <a:picLocks noChangeAspect="1"/>
          </p:cNvPicPr>
          <p:nvPr/>
        </p:nvPicPr>
        <p:blipFill>
          <a:blip r:embed="rId2"/>
          <a:stretch>
            <a:fillRect/>
          </a:stretch>
        </p:blipFill>
        <p:spPr>
          <a:xfrm>
            <a:off x="5703073" y="2097025"/>
            <a:ext cx="1585623" cy="1981200"/>
          </a:xfrm>
          <a:prstGeom prst="rect">
            <a:avLst/>
          </a:prstGeom>
        </p:spPr>
      </p:pic>
      <p:pic>
        <p:nvPicPr>
          <p:cNvPr id="20" name="Picture 19">
            <a:extLst>
              <a:ext uri="{FF2B5EF4-FFF2-40B4-BE49-F238E27FC236}">
                <a16:creationId xmlns:a16="http://schemas.microsoft.com/office/drawing/2014/main" id="{A2203CE9-34A5-112F-0033-9FB1AD530657}"/>
              </a:ext>
            </a:extLst>
          </p:cNvPr>
          <p:cNvPicPr>
            <a:picLocks noChangeAspect="1"/>
          </p:cNvPicPr>
          <p:nvPr/>
        </p:nvPicPr>
        <p:blipFill>
          <a:blip r:embed="rId3"/>
          <a:stretch>
            <a:fillRect/>
          </a:stretch>
        </p:blipFill>
        <p:spPr>
          <a:xfrm>
            <a:off x="8671429" y="2093579"/>
            <a:ext cx="1585623" cy="1981200"/>
          </a:xfrm>
          <a:prstGeom prst="rect">
            <a:avLst/>
          </a:prstGeom>
        </p:spPr>
      </p:pic>
      <p:pic>
        <p:nvPicPr>
          <p:cNvPr id="24" name="Picture 23">
            <a:extLst>
              <a:ext uri="{FF2B5EF4-FFF2-40B4-BE49-F238E27FC236}">
                <a16:creationId xmlns:a16="http://schemas.microsoft.com/office/drawing/2014/main" id="{FA079A6E-A8F1-E8B7-21A0-4DCC03CE1343}"/>
              </a:ext>
            </a:extLst>
          </p:cNvPr>
          <p:cNvPicPr>
            <a:picLocks noChangeAspect="1"/>
          </p:cNvPicPr>
          <p:nvPr/>
        </p:nvPicPr>
        <p:blipFill>
          <a:blip r:embed="rId4"/>
          <a:stretch>
            <a:fillRect/>
          </a:stretch>
        </p:blipFill>
        <p:spPr>
          <a:xfrm>
            <a:off x="6940281" y="4407408"/>
            <a:ext cx="2190466" cy="1337337"/>
          </a:xfrm>
          <a:prstGeom prst="rect">
            <a:avLst/>
          </a:prstGeom>
        </p:spPr>
      </p:pic>
    </p:spTree>
    <p:extLst>
      <p:ext uri="{BB962C8B-B14F-4D97-AF65-F5344CB8AC3E}">
        <p14:creationId xmlns:p14="http://schemas.microsoft.com/office/powerpoint/2010/main" val="18812600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DAD5D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16A8C9-9EB6-43DA-BD3E-58FAC144BF5C}"/>
              </a:ext>
            </a:extLst>
          </p:cNvPr>
          <p:cNvSpPr>
            <a:spLocks noGrp="1"/>
          </p:cNvSpPr>
          <p:nvPr>
            <p:ph type="title"/>
          </p:nvPr>
        </p:nvSpPr>
        <p:spPr>
          <a:xfrm>
            <a:off x="457199" y="914400"/>
            <a:ext cx="5638801" cy="1572126"/>
          </a:xfrm>
        </p:spPr>
        <p:txBody>
          <a:bodyPr/>
          <a:lstStyle/>
          <a:p>
            <a:r>
              <a:rPr lang="en-US" dirty="0" err="1"/>
              <a:t>grpc</a:t>
            </a:r>
            <a:r>
              <a:rPr lang="en-US" dirty="0"/>
              <a:t> or rest?</a:t>
            </a:r>
          </a:p>
        </p:txBody>
      </p:sp>
      <p:sp>
        <p:nvSpPr>
          <p:cNvPr id="3" name="Text Placeholder 2">
            <a:extLst>
              <a:ext uri="{FF2B5EF4-FFF2-40B4-BE49-F238E27FC236}">
                <a16:creationId xmlns:a16="http://schemas.microsoft.com/office/drawing/2014/main" id="{50EACE68-C884-4900-BA05-58DEA1511030}"/>
              </a:ext>
            </a:extLst>
          </p:cNvPr>
          <p:cNvSpPr>
            <a:spLocks noGrp="1"/>
          </p:cNvSpPr>
          <p:nvPr>
            <p:ph type="body" sz="quarter" idx="14"/>
          </p:nvPr>
        </p:nvSpPr>
        <p:spPr>
          <a:xfrm>
            <a:off x="457200" y="2489200"/>
            <a:ext cx="5202936" cy="3991113"/>
          </a:xfrm>
        </p:spPr>
        <p:txBody>
          <a:bodyPr/>
          <a:lstStyle/>
          <a:p>
            <a:pPr marL="285750" indent="-285750">
              <a:buFontTx/>
              <a:buChar char="-"/>
            </a:pPr>
            <a:r>
              <a:rPr lang="en-US" dirty="0"/>
              <a:t>With these tests and implementations , as a developer , GRPC need more time to create and implementation than REST. </a:t>
            </a:r>
          </a:p>
          <a:p>
            <a:pPr marL="285750" indent="-285750">
              <a:buFontTx/>
              <a:buChar char="-"/>
            </a:pPr>
            <a:r>
              <a:rPr lang="en-US" dirty="0"/>
              <a:t> Debugging and refactoring the GRPC is not simple.</a:t>
            </a:r>
          </a:p>
          <a:p>
            <a:pPr marL="285750" indent="-285750">
              <a:buFontTx/>
              <a:buChar char="-"/>
            </a:pPr>
            <a:r>
              <a:rPr lang="en-US" dirty="0"/>
              <a:t>GRPC is a bit faster in our scenario. </a:t>
            </a:r>
          </a:p>
          <a:p>
            <a:pPr marL="285750" indent="-285750">
              <a:buFontTx/>
              <a:buChar char="-"/>
            </a:pPr>
            <a:r>
              <a:rPr lang="en-US" dirty="0"/>
              <a:t>GRPC documents and protos needs to sync every time.</a:t>
            </a:r>
          </a:p>
          <a:p>
            <a:pPr marL="285750" indent="-285750">
              <a:buFontTx/>
              <a:buChar char="-"/>
            </a:pPr>
            <a:r>
              <a:rPr lang="en-US" dirty="0"/>
              <a:t>GRPC is useful for IOT and microservice application and limited bandwidth connections</a:t>
            </a:r>
          </a:p>
          <a:p>
            <a:endParaRPr lang="en-US" dirty="0"/>
          </a:p>
          <a:p>
            <a:endParaRPr lang="en-US" dirty="0"/>
          </a:p>
        </p:txBody>
      </p:sp>
      <p:pic>
        <p:nvPicPr>
          <p:cNvPr id="7" name="Picture Placeholder 6" descr="Picture of a spiral staircase">
            <a:extLst>
              <a:ext uri="{FF2B5EF4-FFF2-40B4-BE49-F238E27FC236}">
                <a16:creationId xmlns:a16="http://schemas.microsoft.com/office/drawing/2014/main" id="{4176E307-8C2F-4787-9905-7583953AA818}"/>
              </a:ext>
            </a:extLst>
          </p:cNvPr>
          <p:cNvPicPr>
            <a:picLocks noGrp="1" noChangeAspect="1"/>
          </p:cNvPicPr>
          <p:nvPr>
            <p:ph type="pic" sz="quarter" idx="15"/>
          </p:nvPr>
        </p:nvPicPr>
        <p:blipFill rotWithShape="1">
          <a:blip r:embed="rId3">
            <a:extLst>
              <a:ext uri="{28A0092B-C50C-407E-A947-70E740481C1C}">
                <a14:useLocalDpi xmlns:a14="http://schemas.microsoft.com/office/drawing/2010/main"/>
              </a:ext>
            </a:extLst>
          </a:blip>
          <a:srcRect t="9" b="9"/>
          <a:stretch/>
        </p:blipFill>
        <p:spPr>
          <a:xfrm>
            <a:off x="6997700" y="914400"/>
            <a:ext cx="4333875" cy="5092700"/>
          </a:xfrm>
        </p:spPr>
      </p:pic>
    </p:spTree>
    <p:extLst>
      <p:ext uri="{BB962C8B-B14F-4D97-AF65-F5344CB8AC3E}">
        <p14:creationId xmlns:p14="http://schemas.microsoft.com/office/powerpoint/2010/main" val="29433885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16A8C9-9EB6-43DA-BD3E-58FAC144BF5C}"/>
              </a:ext>
            </a:extLst>
          </p:cNvPr>
          <p:cNvSpPr>
            <a:spLocks noGrp="1"/>
          </p:cNvSpPr>
          <p:nvPr>
            <p:ph type="title"/>
          </p:nvPr>
        </p:nvSpPr>
        <p:spPr>
          <a:xfrm>
            <a:off x="457199" y="914400"/>
            <a:ext cx="5605272" cy="1572126"/>
          </a:xfrm>
        </p:spPr>
        <p:txBody>
          <a:bodyPr anchor="ctr" anchorCtr="0">
            <a:normAutofit/>
          </a:bodyPr>
          <a:lstStyle/>
          <a:p>
            <a:r>
              <a:rPr lang="en-US" dirty="0"/>
              <a:t>My Opinion?  </a:t>
            </a:r>
            <a:r>
              <a:rPr lang="en-US" sz="4400" b="1" dirty="0">
                <a:solidFill>
                  <a:srgbClr val="92D050"/>
                </a:solidFill>
              </a:rPr>
              <a:t>cache</a:t>
            </a:r>
          </a:p>
        </p:txBody>
      </p:sp>
      <p:sp>
        <p:nvSpPr>
          <p:cNvPr id="3" name="Text Placeholder 2">
            <a:extLst>
              <a:ext uri="{FF2B5EF4-FFF2-40B4-BE49-F238E27FC236}">
                <a16:creationId xmlns:a16="http://schemas.microsoft.com/office/drawing/2014/main" id="{50EACE68-C884-4900-BA05-58DEA1511030}"/>
              </a:ext>
            </a:extLst>
          </p:cNvPr>
          <p:cNvSpPr>
            <a:spLocks noGrp="1"/>
          </p:cNvSpPr>
          <p:nvPr>
            <p:ph type="body" sz="quarter" idx="14"/>
          </p:nvPr>
        </p:nvSpPr>
        <p:spPr>
          <a:xfrm>
            <a:off x="457200" y="3072384"/>
            <a:ext cx="4946904" cy="2871216"/>
          </a:xfrm>
        </p:spPr>
        <p:txBody>
          <a:bodyPr/>
          <a:lstStyle/>
          <a:p>
            <a:r>
              <a:rPr lang="en-US" dirty="0"/>
              <a:t>There is another way and solutions for make faster request. </a:t>
            </a:r>
          </a:p>
          <a:p>
            <a:r>
              <a:rPr lang="en-US" dirty="0"/>
              <a:t>We can use and implement CACHE system.</a:t>
            </a:r>
          </a:p>
          <a:p>
            <a:r>
              <a:rPr lang="en-US" dirty="0"/>
              <a:t>There is a lot of way for this case. I want to use the best way due to the architecture and current tools.</a:t>
            </a:r>
          </a:p>
          <a:p>
            <a:endParaRPr lang="en-US" dirty="0"/>
          </a:p>
        </p:txBody>
      </p:sp>
      <p:pic>
        <p:nvPicPr>
          <p:cNvPr id="8" name="Picture Placeholder 7" descr="A picture of a dog with his left ear standing up and wearing a scarf">
            <a:extLst>
              <a:ext uri="{FF2B5EF4-FFF2-40B4-BE49-F238E27FC236}">
                <a16:creationId xmlns:a16="http://schemas.microsoft.com/office/drawing/2014/main" id="{285E2395-F258-4D5F-8EC1-2192791DA18B}"/>
              </a:ext>
            </a:extLst>
          </p:cNvPr>
          <p:cNvPicPr>
            <a:picLocks noGrp="1" noChangeAspect="1"/>
          </p:cNvPicPr>
          <p:nvPr>
            <p:ph type="pic" sz="quarter" idx="15"/>
          </p:nvPr>
        </p:nvPicPr>
        <p:blipFill rotWithShape="1">
          <a:blip r:embed="rId2"/>
          <a:srcRect l="2091" r="8809"/>
          <a:stretch/>
        </p:blipFill>
        <p:spPr>
          <a:xfrm>
            <a:off x="7178040" y="457200"/>
            <a:ext cx="4562856" cy="6400800"/>
          </a:xfrm>
        </p:spPr>
      </p:pic>
    </p:spTree>
    <p:extLst>
      <p:ext uri="{BB962C8B-B14F-4D97-AF65-F5344CB8AC3E}">
        <p14:creationId xmlns:p14="http://schemas.microsoft.com/office/powerpoint/2010/main" val="16461389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1E4EF4-8D58-4BFD-9454-26C0FB623C94}"/>
              </a:ext>
            </a:extLst>
          </p:cNvPr>
          <p:cNvSpPr>
            <a:spLocks noGrp="1"/>
          </p:cNvSpPr>
          <p:nvPr>
            <p:ph type="title"/>
          </p:nvPr>
        </p:nvSpPr>
        <p:spPr>
          <a:xfrm>
            <a:off x="457199" y="265043"/>
            <a:ext cx="7467601" cy="2222125"/>
          </a:xfrm>
        </p:spPr>
        <p:txBody>
          <a:bodyPr>
            <a:normAutofit/>
          </a:bodyPr>
          <a:lstStyle/>
          <a:p>
            <a:r>
              <a:rPr lang="en-US" b="0" i="0" dirty="0">
                <a:solidFill>
                  <a:schemeClr val="tx1"/>
                </a:solidFill>
                <a:effectLst/>
                <a:latin typeface="open sans" panose="020B0606030504020204" pitchFamily="34" charset="0"/>
              </a:rPr>
              <a:t>the </a:t>
            </a:r>
            <a:r>
              <a:rPr lang="en-US" b="1" i="0" dirty="0">
                <a:solidFill>
                  <a:schemeClr val="tx1"/>
                </a:solidFill>
                <a:effectLst/>
                <a:latin typeface="open sans" panose="020B0606030504020204" pitchFamily="34" charset="0"/>
              </a:rPr>
              <a:t>two </a:t>
            </a:r>
            <a:r>
              <a:rPr lang="en-US" b="0" i="0" dirty="0">
                <a:solidFill>
                  <a:schemeClr val="tx1"/>
                </a:solidFill>
                <a:effectLst/>
                <a:latin typeface="open sans" panose="020B0606030504020204" pitchFamily="34" charset="0"/>
              </a:rPr>
              <a:t>main types of caching ASP.NET Core are :</a:t>
            </a:r>
            <a:endParaRPr lang="en-US" dirty="0">
              <a:solidFill>
                <a:schemeClr val="tx1"/>
              </a:solidFill>
            </a:endParaRPr>
          </a:p>
        </p:txBody>
      </p:sp>
      <p:sp>
        <p:nvSpPr>
          <p:cNvPr id="3" name="Content Placeholder 2">
            <a:extLst>
              <a:ext uri="{FF2B5EF4-FFF2-40B4-BE49-F238E27FC236}">
                <a16:creationId xmlns:a16="http://schemas.microsoft.com/office/drawing/2014/main" id="{28D8AA20-608C-4737-B926-56858E7E7E7C}"/>
              </a:ext>
            </a:extLst>
          </p:cNvPr>
          <p:cNvSpPr>
            <a:spLocks noGrp="1"/>
          </p:cNvSpPr>
          <p:nvPr>
            <p:ph type="body" sz="quarter" idx="14"/>
          </p:nvPr>
        </p:nvSpPr>
        <p:spPr/>
        <p:txBody>
          <a:bodyPr tIns="0" bIns="0">
            <a:noAutofit/>
          </a:bodyPr>
          <a:lstStyle/>
          <a:p>
            <a:pPr algn="l">
              <a:buFont typeface="Arial" panose="020B0604020202020204" pitchFamily="34" charset="0"/>
              <a:buChar char="•"/>
            </a:pPr>
            <a:r>
              <a:rPr lang="en-US" sz="2400" b="1" i="0" dirty="0">
                <a:effectLst/>
                <a:latin typeface="open sans" panose="020B0606030504020204" pitchFamily="34" charset="0"/>
              </a:rPr>
              <a:t>In-memory caching</a:t>
            </a:r>
          </a:p>
          <a:p>
            <a:pPr marL="0" indent="0" algn="just">
              <a:buNone/>
            </a:pPr>
            <a:r>
              <a:rPr lang="en-US" b="0" i="0" dirty="0">
                <a:effectLst/>
                <a:latin typeface="open sans" panose="020B0606030504020204" pitchFamily="34" charset="0"/>
              </a:rPr>
              <a:t>An</a:t>
            </a:r>
            <a:r>
              <a:rPr lang="en-US" b="1" i="0" dirty="0">
                <a:effectLst/>
                <a:latin typeface="open sans" panose="020B0606030504020204" pitchFamily="34" charset="0"/>
              </a:rPr>
              <a:t> in-memory</a:t>
            </a:r>
            <a:r>
              <a:rPr lang="en-US" b="0" i="0" dirty="0">
                <a:effectLst/>
                <a:latin typeface="open sans" panose="020B0606030504020204" pitchFamily="34" charset="0"/>
              </a:rPr>
              <a:t> cache is stored in the memory of a single server hosting the application. Basically, the data is cached within the application. This is the easiest way to drastically improve application performance.</a:t>
            </a:r>
          </a:p>
          <a:p>
            <a:pPr marL="285750" indent="-285750">
              <a:buFont typeface="Arial" panose="020B0604020202020204" pitchFamily="34" charset="0"/>
              <a:buChar char="•"/>
            </a:pPr>
            <a:r>
              <a:rPr lang="en-US" sz="2400" b="1" i="0" dirty="0">
                <a:effectLst/>
                <a:latin typeface="open sans" panose="020B0606030504020204" pitchFamily="34" charset="0"/>
              </a:rPr>
              <a:t>Distributed Caching </a:t>
            </a:r>
          </a:p>
          <a:p>
            <a:pPr marL="0" indent="0">
              <a:buNone/>
            </a:pPr>
            <a:r>
              <a:rPr lang="en-US" b="0" i="0" dirty="0">
                <a:effectLst/>
                <a:latin typeface="open sans" panose="020B0606030504020204" pitchFamily="34" charset="0"/>
              </a:rPr>
              <a:t>Distributed cache is a cache that can be shared by one or more applications and it is maintained as an external service that is accessible to all servers. So distributed cache is external to the application.</a:t>
            </a:r>
          </a:p>
          <a:p>
            <a:endParaRPr lang="en-US" dirty="0"/>
          </a:p>
        </p:txBody>
      </p:sp>
      <p:pic>
        <p:nvPicPr>
          <p:cNvPr id="19" name="Picture 18">
            <a:extLst>
              <a:ext uri="{FF2B5EF4-FFF2-40B4-BE49-F238E27FC236}">
                <a16:creationId xmlns:a16="http://schemas.microsoft.com/office/drawing/2014/main" id="{2391B777-DF5C-B589-5B1A-0E9173B0AE3B}"/>
              </a:ext>
            </a:extLst>
          </p:cNvPr>
          <p:cNvPicPr>
            <a:picLocks noChangeAspect="1"/>
          </p:cNvPicPr>
          <p:nvPr/>
        </p:nvPicPr>
        <p:blipFill>
          <a:blip r:embed="rId2"/>
          <a:stretch>
            <a:fillRect/>
          </a:stretch>
        </p:blipFill>
        <p:spPr>
          <a:xfrm>
            <a:off x="7048500" y="2487168"/>
            <a:ext cx="4997726" cy="2851862"/>
          </a:xfrm>
          <a:prstGeom prst="rect">
            <a:avLst/>
          </a:prstGeom>
        </p:spPr>
      </p:pic>
    </p:spTree>
    <p:extLst>
      <p:ext uri="{BB962C8B-B14F-4D97-AF65-F5344CB8AC3E}">
        <p14:creationId xmlns:p14="http://schemas.microsoft.com/office/powerpoint/2010/main" val="3664434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8B50A7-B544-8EA4-C22E-615776C912C4}"/>
              </a:ext>
            </a:extLst>
          </p:cNvPr>
          <p:cNvSpPr>
            <a:spLocks noGrp="1"/>
          </p:cNvSpPr>
          <p:nvPr>
            <p:ph type="title"/>
          </p:nvPr>
        </p:nvSpPr>
        <p:spPr>
          <a:xfrm>
            <a:off x="642730" y="843723"/>
            <a:ext cx="7467601" cy="848139"/>
          </a:xfrm>
        </p:spPr>
        <p:txBody>
          <a:bodyPr/>
          <a:lstStyle/>
          <a:p>
            <a:r>
              <a:rPr lang="en-US" b="1" dirty="0">
                <a:solidFill>
                  <a:schemeClr val="tx1"/>
                </a:solidFill>
              </a:rPr>
              <a:t>REDIS DB </a:t>
            </a:r>
          </a:p>
        </p:txBody>
      </p:sp>
      <p:sp>
        <p:nvSpPr>
          <p:cNvPr id="3" name="Text Placeholder 2">
            <a:extLst>
              <a:ext uri="{FF2B5EF4-FFF2-40B4-BE49-F238E27FC236}">
                <a16:creationId xmlns:a16="http://schemas.microsoft.com/office/drawing/2014/main" id="{C0D4DEC7-1C42-69F5-F163-50D669A51BFE}"/>
              </a:ext>
            </a:extLst>
          </p:cNvPr>
          <p:cNvSpPr>
            <a:spLocks noGrp="1"/>
          </p:cNvSpPr>
          <p:nvPr>
            <p:ph type="body" sz="quarter" idx="14"/>
          </p:nvPr>
        </p:nvSpPr>
        <p:spPr>
          <a:xfrm>
            <a:off x="642729" y="2112619"/>
            <a:ext cx="9710532" cy="1316381"/>
          </a:xfrm>
        </p:spPr>
        <p:txBody>
          <a:bodyPr/>
          <a:lstStyle/>
          <a:p>
            <a:pPr marL="0" indent="0">
              <a:buNone/>
            </a:pPr>
            <a:r>
              <a:rPr lang="en-US" b="0" i="0" dirty="0">
                <a:solidFill>
                  <a:schemeClr val="tx1"/>
                </a:solidFill>
                <a:effectLst/>
                <a:latin typeface="Roboto" panose="02000000000000000000" pitchFamily="2" charset="0"/>
              </a:rPr>
              <a:t>Redis is a fast in-memory database and cache, open source under a BSD license, written in C and optimized for speed. Redis’ name comes from “</a:t>
            </a:r>
            <a:r>
              <a:rPr lang="en-US" b="1" i="0" dirty="0" err="1">
                <a:solidFill>
                  <a:schemeClr val="tx1"/>
                </a:solidFill>
                <a:effectLst/>
                <a:latin typeface="Roboto" panose="02000000000000000000" pitchFamily="2" charset="0"/>
              </a:rPr>
              <a:t>RE</a:t>
            </a:r>
            <a:r>
              <a:rPr lang="en-US" b="0" i="0" dirty="0" err="1">
                <a:solidFill>
                  <a:schemeClr val="tx1"/>
                </a:solidFill>
                <a:effectLst/>
                <a:latin typeface="Roboto" panose="02000000000000000000" pitchFamily="2" charset="0"/>
              </a:rPr>
              <a:t>mote</a:t>
            </a:r>
            <a:r>
              <a:rPr lang="en-US" b="0" i="0" dirty="0">
                <a:solidFill>
                  <a:schemeClr val="tx1"/>
                </a:solidFill>
                <a:effectLst/>
                <a:latin typeface="Roboto" panose="02000000000000000000" pitchFamily="2" charset="0"/>
              </a:rPr>
              <a:t> </a:t>
            </a:r>
            <a:r>
              <a:rPr lang="en-US" b="1" i="0" dirty="0" err="1">
                <a:solidFill>
                  <a:schemeClr val="tx1"/>
                </a:solidFill>
                <a:effectLst/>
                <a:latin typeface="Roboto" panose="02000000000000000000" pitchFamily="2" charset="0"/>
              </a:rPr>
              <a:t>DI</a:t>
            </a:r>
            <a:r>
              <a:rPr lang="en-US" b="0" i="0" dirty="0" err="1">
                <a:solidFill>
                  <a:schemeClr val="tx1"/>
                </a:solidFill>
                <a:effectLst/>
                <a:latin typeface="Roboto" panose="02000000000000000000" pitchFamily="2" charset="0"/>
              </a:rPr>
              <a:t>ctionary</a:t>
            </a:r>
            <a:r>
              <a:rPr lang="en-US" b="0" i="0" dirty="0">
                <a:solidFill>
                  <a:schemeClr val="tx1"/>
                </a:solidFill>
                <a:effectLst/>
                <a:latin typeface="Roboto" panose="02000000000000000000" pitchFamily="2" charset="0"/>
              </a:rPr>
              <a:t> </a:t>
            </a:r>
            <a:r>
              <a:rPr lang="en-US" b="1" i="0" dirty="0">
                <a:solidFill>
                  <a:schemeClr val="tx1"/>
                </a:solidFill>
                <a:effectLst/>
                <a:latin typeface="Roboto" panose="02000000000000000000" pitchFamily="2" charset="0"/>
              </a:rPr>
              <a:t>S</a:t>
            </a:r>
            <a:r>
              <a:rPr lang="en-US" b="0" i="0" dirty="0">
                <a:solidFill>
                  <a:schemeClr val="tx1"/>
                </a:solidFill>
                <a:effectLst/>
                <a:latin typeface="Roboto" panose="02000000000000000000" pitchFamily="2" charset="0"/>
              </a:rPr>
              <a:t>erver”. </a:t>
            </a:r>
            <a:r>
              <a:rPr lang="en-US" b="1" i="0" dirty="0">
                <a:solidFill>
                  <a:schemeClr val="tx1"/>
                </a:solidFill>
                <a:effectLst/>
                <a:latin typeface="Roboto" panose="02000000000000000000" pitchFamily="2" charset="0"/>
              </a:rPr>
              <a:t>Redis Is FASTEST, Free, Easy To implement, a lot of tools and features.</a:t>
            </a:r>
          </a:p>
          <a:p>
            <a:pPr marL="0" indent="0">
              <a:buNone/>
            </a:pPr>
            <a:endParaRPr lang="en-US" dirty="0">
              <a:solidFill>
                <a:srgbClr val="636978"/>
              </a:solidFill>
              <a:latin typeface="Roboto" panose="02000000000000000000" pitchFamily="2" charset="0"/>
            </a:endParaRPr>
          </a:p>
        </p:txBody>
      </p:sp>
      <p:pic>
        <p:nvPicPr>
          <p:cNvPr id="6" name="Picture 5">
            <a:extLst>
              <a:ext uri="{FF2B5EF4-FFF2-40B4-BE49-F238E27FC236}">
                <a16:creationId xmlns:a16="http://schemas.microsoft.com/office/drawing/2014/main" id="{FBB49FDF-B6A4-4C76-8CC3-D4B6035DD6BC}"/>
              </a:ext>
            </a:extLst>
          </p:cNvPr>
          <p:cNvPicPr>
            <a:picLocks noChangeAspect="1"/>
          </p:cNvPicPr>
          <p:nvPr/>
        </p:nvPicPr>
        <p:blipFill>
          <a:blip r:embed="rId2"/>
          <a:stretch>
            <a:fillRect/>
          </a:stretch>
        </p:blipFill>
        <p:spPr>
          <a:xfrm>
            <a:off x="1838738" y="3429000"/>
            <a:ext cx="8514523" cy="3111042"/>
          </a:xfrm>
          <a:prstGeom prst="rect">
            <a:avLst/>
          </a:prstGeom>
        </p:spPr>
      </p:pic>
    </p:spTree>
    <p:extLst>
      <p:ext uri="{BB962C8B-B14F-4D97-AF65-F5344CB8AC3E}">
        <p14:creationId xmlns:p14="http://schemas.microsoft.com/office/powerpoint/2010/main" val="1797738858"/>
      </p:ext>
    </p:extLst>
  </p:cSld>
  <p:clrMapOvr>
    <a:masterClrMapping/>
  </p:clrMapOvr>
</p:sld>
</file>

<file path=ppt/theme/_rels/theme5.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Balancing Act">
  <a:themeElements>
    <a:clrScheme name="Balancing Act">
      <a:dk1>
        <a:sysClr val="windowText" lastClr="000000"/>
      </a:dk1>
      <a:lt1>
        <a:sysClr val="window" lastClr="FFFFFF"/>
      </a:lt1>
      <a:dk2>
        <a:srgbClr val="8A4C5D"/>
      </a:dk2>
      <a:lt2>
        <a:srgbClr val="9E838E"/>
      </a:lt2>
      <a:accent1>
        <a:srgbClr val="C6ADB0"/>
      </a:accent1>
      <a:accent2>
        <a:srgbClr val="E3C0BF"/>
      </a:accent2>
      <a:accent3>
        <a:srgbClr val="D4937F"/>
      </a:accent3>
      <a:accent4>
        <a:srgbClr val="CCB87E"/>
      </a:accent4>
      <a:accent5>
        <a:srgbClr val="6667AB"/>
      </a:accent5>
      <a:accent6>
        <a:srgbClr val="86A094"/>
      </a:accent6>
      <a:hlink>
        <a:srgbClr val="0563C1"/>
      </a:hlink>
      <a:folHlink>
        <a:srgbClr val="954F72"/>
      </a:folHlink>
    </a:clrScheme>
    <a:fontScheme name="Custom 15">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antone template_Win32_v5.potx" id="{0B6ADF6A-1AB9-4B5E-8A87-5E88E283A9E8}" vid="{98AF5320-421A-4856-A75D-6587C36D5470}"/>
    </a:ext>
  </a:extLst>
</a:theme>
</file>

<file path=ppt/theme/theme2.xml><?xml version="1.0" encoding="utf-8"?>
<a:theme xmlns:a="http://schemas.openxmlformats.org/drawingml/2006/main" name="Wellspring">
  <a:themeElements>
    <a:clrScheme name="Wellspring">
      <a:dk1>
        <a:sysClr val="windowText" lastClr="000000"/>
      </a:dk1>
      <a:lt1>
        <a:sysClr val="window" lastClr="FFFFFF"/>
      </a:lt1>
      <a:dk2>
        <a:srgbClr val="A1CAC9"/>
      </a:dk2>
      <a:lt2>
        <a:srgbClr val="48996B"/>
      </a:lt2>
      <a:accent1>
        <a:srgbClr val="759F51"/>
      </a:accent1>
      <a:accent2>
        <a:srgbClr val="436A2F"/>
      </a:accent2>
      <a:accent3>
        <a:srgbClr val="CFBF54"/>
      </a:accent3>
      <a:accent4>
        <a:srgbClr val="B3832F"/>
      </a:accent4>
      <a:accent5>
        <a:srgbClr val="8C5896"/>
      </a:accent5>
      <a:accent6>
        <a:srgbClr val="6667AB"/>
      </a:accent6>
      <a:hlink>
        <a:srgbClr val="0563C1"/>
      </a:hlink>
      <a:folHlink>
        <a:srgbClr val="954F72"/>
      </a:folHlink>
    </a:clrScheme>
    <a:fontScheme name="Custom 15">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antone template_Win32_v5.potx" id="{0B6ADF6A-1AB9-4B5E-8A87-5E88E283A9E8}" vid="{6E2187FA-78B5-42F2-9074-40D4C2C1399B}"/>
    </a:ext>
  </a:extLst>
</a:theme>
</file>

<file path=ppt/theme/theme3.xml><?xml version="1.0" encoding="utf-8"?>
<a:theme xmlns:a="http://schemas.openxmlformats.org/drawingml/2006/main" name="Star of the show">
  <a:themeElements>
    <a:clrScheme name="Star of the show">
      <a:dk1>
        <a:sysClr val="windowText" lastClr="000000"/>
      </a:dk1>
      <a:lt1>
        <a:sysClr val="window" lastClr="FFFFFF"/>
      </a:lt1>
      <a:dk2>
        <a:srgbClr val="29282D"/>
      </a:dk2>
      <a:lt2>
        <a:srgbClr val="625C60"/>
      </a:lt2>
      <a:accent1>
        <a:srgbClr val="7C6560"/>
      </a:accent1>
      <a:accent2>
        <a:srgbClr val="AEA392"/>
      </a:accent2>
      <a:accent3>
        <a:srgbClr val="DBD4D0"/>
      </a:accent3>
      <a:accent4>
        <a:srgbClr val="8E7961"/>
      </a:accent4>
      <a:accent5>
        <a:srgbClr val="F0EDE8"/>
      </a:accent5>
      <a:accent6>
        <a:srgbClr val="6667AB"/>
      </a:accent6>
      <a:hlink>
        <a:srgbClr val="0563C1"/>
      </a:hlink>
      <a:folHlink>
        <a:srgbClr val="954F72"/>
      </a:folHlink>
    </a:clrScheme>
    <a:fontScheme name="Custom 15">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antone template_Win32_v5.potx" id="{0B6ADF6A-1AB9-4B5E-8A87-5E88E283A9E8}" vid="{CED26E1E-587B-4123-A4F9-DB49A037FBB9}"/>
    </a:ext>
  </a:extLst>
</a:theme>
</file>

<file path=ppt/theme/theme4.xml><?xml version="1.0" encoding="utf-8"?>
<a:theme xmlns:a="http://schemas.openxmlformats.org/drawingml/2006/main" name="Amusements">
  <a:themeElements>
    <a:clrScheme name="Amusements">
      <a:dk1>
        <a:sysClr val="windowText" lastClr="000000"/>
      </a:dk1>
      <a:lt1>
        <a:sysClr val="window" lastClr="FFFFFF"/>
      </a:lt1>
      <a:dk2>
        <a:srgbClr val="D77E6F"/>
      </a:dk2>
      <a:lt2>
        <a:srgbClr val="6667AB"/>
      </a:lt2>
      <a:accent1>
        <a:srgbClr val="B38F6A"/>
      </a:accent1>
      <a:accent2>
        <a:srgbClr val="D75078"/>
      </a:accent2>
      <a:accent3>
        <a:srgbClr val="E288B6"/>
      </a:accent3>
      <a:accent4>
        <a:srgbClr val="E9445D"/>
      </a:accent4>
      <a:accent5>
        <a:srgbClr val="EEC272"/>
      </a:accent5>
      <a:accent6>
        <a:srgbClr val="85A0A9"/>
      </a:accent6>
      <a:hlink>
        <a:srgbClr val="0563C1"/>
      </a:hlink>
      <a:folHlink>
        <a:srgbClr val="954F72"/>
      </a:folHlink>
    </a:clrScheme>
    <a:fontScheme name="Custom 15">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antone template_Win32_v5.potx" id="{0B6ADF6A-1AB9-4B5E-8A87-5E88E283A9E8}" vid="{573AD6BE-256C-44EB-886C-5713CB0A8D47}"/>
    </a:ext>
  </a:extLst>
</a:theme>
</file>

<file path=ppt/theme/theme5.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{6F6D2783-8B12-4601-80CF-B900DB862394}tf78479028_win32</Template>
  <TotalTime>1406</TotalTime>
  <Words>493</Words>
  <Application>Microsoft Office PowerPoint</Application>
  <PresentationFormat>Widescreen</PresentationFormat>
  <Paragraphs>52</Paragraphs>
  <Slides>10</Slides>
  <Notes>4</Notes>
  <HiddenSlides>0</HiddenSlides>
  <MMClips>0</MMClips>
  <ScaleCrop>false</ScaleCrop>
  <HeadingPairs>
    <vt:vector size="6" baseType="variant">
      <vt:variant>
        <vt:lpstr>Fonts Used</vt:lpstr>
      </vt:variant>
      <vt:variant>
        <vt:i4>9</vt:i4>
      </vt:variant>
      <vt:variant>
        <vt:lpstr>Theme</vt:lpstr>
      </vt:variant>
      <vt:variant>
        <vt:i4>5</vt:i4>
      </vt:variant>
      <vt:variant>
        <vt:lpstr>Slide Titles</vt:lpstr>
      </vt:variant>
      <vt:variant>
        <vt:i4>10</vt:i4>
      </vt:variant>
    </vt:vector>
  </HeadingPairs>
  <TitlesOfParts>
    <vt:vector size="24" baseType="lpstr">
      <vt:lpstr>Arial</vt:lpstr>
      <vt:lpstr>Calibri</vt:lpstr>
      <vt:lpstr>Century Gothic</vt:lpstr>
      <vt:lpstr>Lato</vt:lpstr>
      <vt:lpstr>open sans</vt:lpstr>
      <vt:lpstr>Roboto</vt:lpstr>
      <vt:lpstr>Segoe UI</vt:lpstr>
      <vt:lpstr>Segoe UI Light</vt:lpstr>
      <vt:lpstr>Wingdings 3</vt:lpstr>
      <vt:lpstr>Balancing Act</vt:lpstr>
      <vt:lpstr>Wellspring</vt:lpstr>
      <vt:lpstr>Star of the show</vt:lpstr>
      <vt:lpstr>Amusements</vt:lpstr>
      <vt:lpstr>Ion</vt:lpstr>
      <vt:lpstr>GrPC – Rest api - cache make faster requests &amp; response</vt:lpstr>
      <vt:lpstr>What is gRPC?</vt:lpstr>
      <vt:lpstr>PowerPoint Presentation</vt:lpstr>
      <vt:lpstr>PowerPoint Presentation</vt:lpstr>
      <vt:lpstr>Compare   grpc-Rest</vt:lpstr>
      <vt:lpstr>grpc or rest?</vt:lpstr>
      <vt:lpstr>My Opinion?  cache</vt:lpstr>
      <vt:lpstr>the two main types of caching ASP.NET Core are :</vt:lpstr>
      <vt:lpstr>REDIS DB </vt:lpstr>
      <vt:lpstr>I Also made test for REDIS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GrPC – Rest api - cache make faster requests &amp; response</dc:title>
  <dc:creator>Reza Sheshbolooki</dc:creator>
  <cp:lastModifiedBy>Reza Sheshbolooki</cp:lastModifiedBy>
  <cp:revision>3</cp:revision>
  <dcterms:created xsi:type="dcterms:W3CDTF">2022-08-06T07:42:58Z</dcterms:created>
  <dcterms:modified xsi:type="dcterms:W3CDTF">2022-08-09T02:49:38Z</dcterms:modified>
</cp:coreProperties>
</file>